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8" r:id="rId1"/>
    <p:sldMasterId id="2147483688" r:id="rId2"/>
    <p:sldMasterId id="2147483658" r:id="rId3"/>
    <p:sldMasterId id="2147483668" r:id="rId4"/>
    <p:sldMasterId id="2147483698" r:id="rId5"/>
  </p:sldMasterIdLst>
  <p:handoutMasterIdLst>
    <p:handoutMasterId r:id="rId16"/>
  </p:handoutMasterIdLst>
  <p:sldIdLst>
    <p:sldId id="256" r:id="rId6"/>
    <p:sldId id="263" r:id="rId7"/>
    <p:sldId id="264" r:id="rId8"/>
    <p:sldId id="266" r:id="rId9"/>
    <p:sldId id="267" r:id="rId10"/>
    <p:sldId id="265" r:id="rId11"/>
    <p:sldId id="269" r:id="rId12"/>
    <p:sldId id="268" r:id="rId13"/>
    <p:sldId id="270" r:id="rId14"/>
    <p:sldId id="271" r:id="rId15"/>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Clan Pro Black" panose="02000A03040000020004" pitchFamily="2" charset="0"/>
      <p:bold r:id="rId21"/>
    </p:embeddedFont>
    <p:embeddedFont>
      <p:font typeface="Fira Sans" panose="020B0503050000020004" pitchFamily="34" charset="0"/>
      <p:regular r:id="rId22"/>
      <p:bold r:id="rId23"/>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3F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100" d="100"/>
          <a:sy n="100" d="100"/>
        </p:scale>
        <p:origin x="72" y="162"/>
      </p:cViewPr>
      <p:guideLst>
        <p:guide orient="horz" pos="2183"/>
        <p:guide pos="3840"/>
      </p:guideLst>
    </p:cSldViewPr>
  </p:slideViewPr>
  <p:notesTextViewPr>
    <p:cViewPr>
      <p:scale>
        <a:sx n="1" d="1"/>
        <a:sy n="1" d="1"/>
      </p:scale>
      <p:origin x="0" y="0"/>
    </p:cViewPr>
  </p:notesTextViewPr>
  <p:notesViewPr>
    <p:cSldViewPr snapToGrid="0" showGuides="1">
      <p:cViewPr varScale="1">
        <p:scale>
          <a:sx n="80" d="100"/>
          <a:sy n="80" d="100"/>
        </p:scale>
        <p:origin x="4002"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font2.fntdata"/><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font" Target="fonts/font5.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1.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font" Target="fonts/font7.fntdata"/><Relationship Id="rId10" Type="http://schemas.openxmlformats.org/officeDocument/2006/relationships/slide" Target="slides/slide5.xml"/><Relationship Id="rId19"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6.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E2BAA1D4-25AF-53AF-AC03-1F8E717A88A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48B61409-F8D9-2AB8-749E-9985FAC575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615816-7EED-4BDF-BAAA-42B2A26E6692}" type="datetimeFigureOut">
              <a:rPr lang="nl-NL" smtClean="0"/>
              <a:t>23-12-2022</a:t>
            </a:fld>
            <a:endParaRPr lang="nl-NL"/>
          </a:p>
        </p:txBody>
      </p:sp>
      <p:sp>
        <p:nvSpPr>
          <p:cNvPr id="4" name="Tijdelijke aanduiding voor voettekst 3">
            <a:extLst>
              <a:ext uri="{FF2B5EF4-FFF2-40B4-BE49-F238E27FC236}">
                <a16:creationId xmlns:a16="http://schemas.microsoft.com/office/drawing/2014/main" id="{10FC6026-65C5-E18E-9162-E3F3440563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898E6897-7B06-A752-28C6-E06A322ABE5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B989CD-B94D-43CE-B7FE-33BAA4874B49}" type="slidenum">
              <a:rPr lang="nl-NL" smtClean="0"/>
              <a:t>‹nr.›</a:t>
            </a:fld>
            <a:endParaRPr lang="nl-NL"/>
          </a:p>
        </p:txBody>
      </p:sp>
    </p:spTree>
    <p:extLst>
      <p:ext uri="{BB962C8B-B14F-4D97-AF65-F5344CB8AC3E}">
        <p14:creationId xmlns:p14="http://schemas.microsoft.com/office/powerpoint/2010/main" val="27036181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DFF107-7CD8-4C00-2D0F-53F5CA305B7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E0C20AB-97C2-A18C-3ECB-8550CA26CA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8E84226E-16F8-A496-B870-E6F7132621BE}"/>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5" name="Tijdelijke aanduiding voor voettekst 4">
            <a:extLst>
              <a:ext uri="{FF2B5EF4-FFF2-40B4-BE49-F238E27FC236}">
                <a16:creationId xmlns:a16="http://schemas.microsoft.com/office/drawing/2014/main" id="{EB877751-BA42-4AFF-3A6A-7CE61240AEE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4D439A2-A013-D7A7-42DB-E7AF0BCC83D8}"/>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36713113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DFF107-7CD8-4C00-2D0F-53F5CA305B7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E0C20AB-97C2-A18C-3ECB-8550CA26CA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8E84226E-16F8-A496-B870-E6F7132621BE}"/>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5" name="Tijdelijke aanduiding voor voettekst 4">
            <a:extLst>
              <a:ext uri="{FF2B5EF4-FFF2-40B4-BE49-F238E27FC236}">
                <a16:creationId xmlns:a16="http://schemas.microsoft.com/office/drawing/2014/main" id="{EB877751-BA42-4AFF-3A6A-7CE61240AEE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4D439A2-A013-D7A7-42DB-E7AF0BCC83D8}"/>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25865529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C5553E-304B-8443-7957-06A8EEF183E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55BCC74-747E-06E8-7683-6F0A905E827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076026C-6EBF-3B6D-191F-11956BAECFE4}"/>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5" name="Tijdelijke aanduiding voor voettekst 4">
            <a:extLst>
              <a:ext uri="{FF2B5EF4-FFF2-40B4-BE49-F238E27FC236}">
                <a16:creationId xmlns:a16="http://schemas.microsoft.com/office/drawing/2014/main" id="{CC2CE448-A751-0AD5-A008-9EF1A418350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EB76EAA-379B-0406-CDAA-740F6914712A}"/>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17000060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3B26EC-F8E4-FE7B-DBC7-4D1CA69092F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62258F7-A405-14DB-A8CA-3A50D471610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6F8A33F-3C76-FD20-5791-3B3D70872A90}"/>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5" name="Tijdelijke aanduiding voor voettekst 4">
            <a:extLst>
              <a:ext uri="{FF2B5EF4-FFF2-40B4-BE49-F238E27FC236}">
                <a16:creationId xmlns:a16="http://schemas.microsoft.com/office/drawing/2014/main" id="{CBC77B06-47DD-3AD1-82A4-F393BF9D685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9E11D3E-883E-77C2-4B2A-633D176C16E6}"/>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3979911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CC8D2E-8710-B6C2-64FB-E05BA923E37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CDF51B4-0A77-57D7-17C2-C7A852C53006}"/>
              </a:ext>
            </a:extLst>
          </p:cNvPr>
          <p:cNvSpPr>
            <a:spLocks noGrp="1"/>
          </p:cNvSpPr>
          <p:nvPr>
            <p:ph sz="half" idx="1"/>
          </p:nvPr>
        </p:nvSpPr>
        <p:spPr>
          <a:xfrm>
            <a:off x="838200" y="2465247"/>
            <a:ext cx="5181600" cy="371171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733F9EF-270D-AACE-65BE-FBD7F4BBE973}"/>
              </a:ext>
            </a:extLst>
          </p:cNvPr>
          <p:cNvSpPr>
            <a:spLocks noGrp="1"/>
          </p:cNvSpPr>
          <p:nvPr>
            <p:ph sz="half" idx="2"/>
          </p:nvPr>
        </p:nvSpPr>
        <p:spPr>
          <a:xfrm>
            <a:off x="6172200" y="2465245"/>
            <a:ext cx="5181600" cy="371171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6425EA69-F889-9616-34CC-439181C909C5}"/>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6" name="Tijdelijke aanduiding voor voettekst 5">
            <a:extLst>
              <a:ext uri="{FF2B5EF4-FFF2-40B4-BE49-F238E27FC236}">
                <a16:creationId xmlns:a16="http://schemas.microsoft.com/office/drawing/2014/main" id="{1BA4C3A0-040F-4500-AAD4-9BFF7BC7118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F87EE67-F65F-547F-514F-064296D42567}"/>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1727280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3312A7-FB44-806E-4CFE-2E55DDF62B4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6175BBD-D835-3A44-7559-EC10590867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351597A-4D1D-F7B3-5933-B6A3A9968D20}"/>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24A035D-C945-DB9A-1A93-FD94E26C09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6528B8C-AABF-848D-FB60-5925DB85F650}"/>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BB8A72D6-C8C9-88D3-3A79-112314E6809B}"/>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8" name="Tijdelijke aanduiding voor voettekst 7">
            <a:extLst>
              <a:ext uri="{FF2B5EF4-FFF2-40B4-BE49-F238E27FC236}">
                <a16:creationId xmlns:a16="http://schemas.microsoft.com/office/drawing/2014/main" id="{883F5FD4-630D-0F0D-CD29-C3D34A6071A1}"/>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F05A941C-7502-458D-13CC-B5ADE61BE8BF}"/>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3103578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C693DE-7A29-F644-C9AB-44B2C77E462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A605AAC6-6572-96B9-15B6-EE35A5F34723}"/>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4" name="Tijdelijke aanduiding voor voettekst 3">
            <a:extLst>
              <a:ext uri="{FF2B5EF4-FFF2-40B4-BE49-F238E27FC236}">
                <a16:creationId xmlns:a16="http://schemas.microsoft.com/office/drawing/2014/main" id="{DECD7A94-6A7E-7C86-D4DA-F21E6F62537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9ACB06E-2AB8-03BE-815A-AFE7331CC528}"/>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2207937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F8A67B4-07A1-4A34-00FB-B2DE9A522E6B}"/>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3" name="Tijdelijke aanduiding voor voettekst 2">
            <a:extLst>
              <a:ext uri="{FF2B5EF4-FFF2-40B4-BE49-F238E27FC236}">
                <a16:creationId xmlns:a16="http://schemas.microsoft.com/office/drawing/2014/main" id="{2A310F1F-349E-B290-01F7-41D86694656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BF51077-226F-E895-302A-6D53FB72650E}"/>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6684829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442505-42B4-3FEE-0AA3-0176E48C1651}"/>
              </a:ext>
            </a:extLst>
          </p:cNvPr>
          <p:cNvSpPr>
            <a:spLocks noGrp="1"/>
          </p:cNvSpPr>
          <p:nvPr>
            <p:ph type="title"/>
          </p:nvPr>
        </p:nvSpPr>
        <p:spPr>
          <a:xfrm>
            <a:off x="839788" y="1156446"/>
            <a:ext cx="3932237" cy="140746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C004572-4A8A-49AF-4E9B-91EFE22173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AF3E7BC-E7C9-C17C-8733-6EEDEA3E319F}"/>
              </a:ext>
            </a:extLst>
          </p:cNvPr>
          <p:cNvSpPr>
            <a:spLocks noGrp="1"/>
          </p:cNvSpPr>
          <p:nvPr>
            <p:ph type="body" sz="half" idx="2"/>
          </p:nvPr>
        </p:nvSpPr>
        <p:spPr>
          <a:xfrm>
            <a:off x="839788" y="2563906"/>
            <a:ext cx="3932237" cy="330508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BC1D0D7-C111-987D-E1AD-E107D06BA083}"/>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6" name="Tijdelijke aanduiding voor voettekst 5">
            <a:extLst>
              <a:ext uri="{FF2B5EF4-FFF2-40B4-BE49-F238E27FC236}">
                <a16:creationId xmlns:a16="http://schemas.microsoft.com/office/drawing/2014/main" id="{15359AB7-97BA-F4B7-BF99-4C1D882DD19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D5ADB68-F331-3BF7-1C90-6D69EDA590AE}"/>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142262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7EB742-E695-DF2F-87F2-6581607432EE}"/>
              </a:ext>
            </a:extLst>
          </p:cNvPr>
          <p:cNvSpPr>
            <a:spLocks noGrp="1"/>
          </p:cNvSpPr>
          <p:nvPr>
            <p:ph type="title"/>
          </p:nvPr>
        </p:nvSpPr>
        <p:spPr>
          <a:xfrm>
            <a:off x="839788" y="1246093"/>
            <a:ext cx="3932237" cy="1272989"/>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F8B8921-F46A-8F9D-9002-2BCE468ECC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6AF80BF5-0B56-7425-C1F4-68FE1EB58A3E}"/>
              </a:ext>
            </a:extLst>
          </p:cNvPr>
          <p:cNvSpPr>
            <a:spLocks noGrp="1"/>
          </p:cNvSpPr>
          <p:nvPr>
            <p:ph type="body" sz="half" idx="2"/>
          </p:nvPr>
        </p:nvSpPr>
        <p:spPr>
          <a:xfrm>
            <a:off x="839788" y="2519082"/>
            <a:ext cx="3932237" cy="33499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E8D8335-936F-CCDA-15CB-BCC85D9DA031}"/>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6" name="Tijdelijke aanduiding voor voettekst 5">
            <a:extLst>
              <a:ext uri="{FF2B5EF4-FFF2-40B4-BE49-F238E27FC236}">
                <a16:creationId xmlns:a16="http://schemas.microsoft.com/office/drawing/2014/main" id="{3707CF1E-AD78-2127-A3EA-190B6BC4801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3EA6FDE-F183-ADD1-51EA-776FCCC6FD6C}"/>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1988222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DFF107-7CD8-4C00-2D0F-53F5CA305B7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E0C20AB-97C2-A18C-3ECB-8550CA26CA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8E84226E-16F8-A496-B870-E6F7132621BE}"/>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5" name="Tijdelijke aanduiding voor voettekst 4">
            <a:extLst>
              <a:ext uri="{FF2B5EF4-FFF2-40B4-BE49-F238E27FC236}">
                <a16:creationId xmlns:a16="http://schemas.microsoft.com/office/drawing/2014/main" id="{EB877751-BA42-4AFF-3A6A-7CE61240AEE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4D439A2-A013-D7A7-42DB-E7AF0BCC83D8}"/>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977991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C5553E-304B-8443-7957-06A8EEF183E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55BCC74-747E-06E8-7683-6F0A905E827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076026C-6EBF-3B6D-191F-11956BAECFE4}"/>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5" name="Tijdelijke aanduiding voor voettekst 4">
            <a:extLst>
              <a:ext uri="{FF2B5EF4-FFF2-40B4-BE49-F238E27FC236}">
                <a16:creationId xmlns:a16="http://schemas.microsoft.com/office/drawing/2014/main" id="{CC2CE448-A751-0AD5-A008-9EF1A418350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EB76EAA-379B-0406-CDAA-740F6914712A}"/>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32765782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C5553E-304B-8443-7957-06A8EEF183E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55BCC74-747E-06E8-7683-6F0A905E827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076026C-6EBF-3B6D-191F-11956BAECFE4}"/>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5" name="Tijdelijke aanduiding voor voettekst 4">
            <a:extLst>
              <a:ext uri="{FF2B5EF4-FFF2-40B4-BE49-F238E27FC236}">
                <a16:creationId xmlns:a16="http://schemas.microsoft.com/office/drawing/2014/main" id="{CC2CE448-A751-0AD5-A008-9EF1A418350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EB76EAA-379B-0406-CDAA-740F6914712A}"/>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3411635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3B26EC-F8E4-FE7B-DBC7-4D1CA69092F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62258F7-A405-14DB-A8CA-3A50D471610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6F8A33F-3C76-FD20-5791-3B3D70872A90}"/>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5" name="Tijdelijke aanduiding voor voettekst 4">
            <a:extLst>
              <a:ext uri="{FF2B5EF4-FFF2-40B4-BE49-F238E27FC236}">
                <a16:creationId xmlns:a16="http://schemas.microsoft.com/office/drawing/2014/main" id="{CBC77B06-47DD-3AD1-82A4-F393BF9D685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9E11D3E-883E-77C2-4B2A-633D176C16E6}"/>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40530616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CC8D2E-8710-B6C2-64FB-E05BA923E37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CDF51B4-0A77-57D7-17C2-C7A852C53006}"/>
              </a:ext>
            </a:extLst>
          </p:cNvPr>
          <p:cNvSpPr>
            <a:spLocks noGrp="1"/>
          </p:cNvSpPr>
          <p:nvPr>
            <p:ph sz="half" idx="1"/>
          </p:nvPr>
        </p:nvSpPr>
        <p:spPr>
          <a:xfrm>
            <a:off x="838200" y="2465247"/>
            <a:ext cx="5181600" cy="371171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733F9EF-270D-AACE-65BE-FBD7F4BBE973}"/>
              </a:ext>
            </a:extLst>
          </p:cNvPr>
          <p:cNvSpPr>
            <a:spLocks noGrp="1"/>
          </p:cNvSpPr>
          <p:nvPr>
            <p:ph sz="half" idx="2"/>
          </p:nvPr>
        </p:nvSpPr>
        <p:spPr>
          <a:xfrm>
            <a:off x="6172200" y="2465245"/>
            <a:ext cx="5181600" cy="371171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6425EA69-F889-9616-34CC-439181C909C5}"/>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6" name="Tijdelijke aanduiding voor voettekst 5">
            <a:extLst>
              <a:ext uri="{FF2B5EF4-FFF2-40B4-BE49-F238E27FC236}">
                <a16:creationId xmlns:a16="http://schemas.microsoft.com/office/drawing/2014/main" id="{1BA4C3A0-040F-4500-AAD4-9BFF7BC7118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F87EE67-F65F-547F-514F-064296D42567}"/>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12228283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3312A7-FB44-806E-4CFE-2E55DDF62B4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6175BBD-D835-3A44-7559-EC10590867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351597A-4D1D-F7B3-5933-B6A3A9968D20}"/>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24A035D-C945-DB9A-1A93-FD94E26C09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6528B8C-AABF-848D-FB60-5925DB85F650}"/>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BB8A72D6-C8C9-88D3-3A79-112314E6809B}"/>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8" name="Tijdelijke aanduiding voor voettekst 7">
            <a:extLst>
              <a:ext uri="{FF2B5EF4-FFF2-40B4-BE49-F238E27FC236}">
                <a16:creationId xmlns:a16="http://schemas.microsoft.com/office/drawing/2014/main" id="{883F5FD4-630D-0F0D-CD29-C3D34A6071A1}"/>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F05A941C-7502-458D-13CC-B5ADE61BE8BF}"/>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27133544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C693DE-7A29-F644-C9AB-44B2C77E462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A605AAC6-6572-96B9-15B6-EE35A5F34723}"/>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4" name="Tijdelijke aanduiding voor voettekst 3">
            <a:extLst>
              <a:ext uri="{FF2B5EF4-FFF2-40B4-BE49-F238E27FC236}">
                <a16:creationId xmlns:a16="http://schemas.microsoft.com/office/drawing/2014/main" id="{DECD7A94-6A7E-7C86-D4DA-F21E6F62537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9ACB06E-2AB8-03BE-815A-AFE7331CC528}"/>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697278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F8A67B4-07A1-4A34-00FB-B2DE9A522E6B}"/>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3" name="Tijdelijke aanduiding voor voettekst 2">
            <a:extLst>
              <a:ext uri="{FF2B5EF4-FFF2-40B4-BE49-F238E27FC236}">
                <a16:creationId xmlns:a16="http://schemas.microsoft.com/office/drawing/2014/main" id="{2A310F1F-349E-B290-01F7-41D86694656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BF51077-226F-E895-302A-6D53FB72650E}"/>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735832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442505-42B4-3FEE-0AA3-0176E48C1651}"/>
              </a:ext>
            </a:extLst>
          </p:cNvPr>
          <p:cNvSpPr>
            <a:spLocks noGrp="1"/>
          </p:cNvSpPr>
          <p:nvPr>
            <p:ph type="title"/>
          </p:nvPr>
        </p:nvSpPr>
        <p:spPr>
          <a:xfrm>
            <a:off x="839788" y="1156446"/>
            <a:ext cx="3932237" cy="140746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C004572-4A8A-49AF-4E9B-91EFE22173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AF3E7BC-E7C9-C17C-8733-6EEDEA3E319F}"/>
              </a:ext>
            </a:extLst>
          </p:cNvPr>
          <p:cNvSpPr>
            <a:spLocks noGrp="1"/>
          </p:cNvSpPr>
          <p:nvPr>
            <p:ph type="body" sz="half" idx="2"/>
          </p:nvPr>
        </p:nvSpPr>
        <p:spPr>
          <a:xfrm>
            <a:off x="839788" y="2563906"/>
            <a:ext cx="3932237" cy="330508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BC1D0D7-C111-987D-E1AD-E107D06BA083}"/>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6" name="Tijdelijke aanduiding voor voettekst 5">
            <a:extLst>
              <a:ext uri="{FF2B5EF4-FFF2-40B4-BE49-F238E27FC236}">
                <a16:creationId xmlns:a16="http://schemas.microsoft.com/office/drawing/2014/main" id="{15359AB7-97BA-F4B7-BF99-4C1D882DD19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D5ADB68-F331-3BF7-1C90-6D69EDA590AE}"/>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35988723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7EB742-E695-DF2F-87F2-6581607432EE}"/>
              </a:ext>
            </a:extLst>
          </p:cNvPr>
          <p:cNvSpPr>
            <a:spLocks noGrp="1"/>
          </p:cNvSpPr>
          <p:nvPr>
            <p:ph type="title"/>
          </p:nvPr>
        </p:nvSpPr>
        <p:spPr>
          <a:xfrm>
            <a:off x="839788" y="1246093"/>
            <a:ext cx="3932237" cy="1272989"/>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F8B8921-F46A-8F9D-9002-2BCE468ECC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6AF80BF5-0B56-7425-C1F4-68FE1EB58A3E}"/>
              </a:ext>
            </a:extLst>
          </p:cNvPr>
          <p:cNvSpPr>
            <a:spLocks noGrp="1"/>
          </p:cNvSpPr>
          <p:nvPr>
            <p:ph type="body" sz="half" idx="2"/>
          </p:nvPr>
        </p:nvSpPr>
        <p:spPr>
          <a:xfrm>
            <a:off x="839788" y="2519082"/>
            <a:ext cx="3932237" cy="33499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E8D8335-936F-CCDA-15CB-BCC85D9DA031}"/>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6" name="Tijdelijke aanduiding voor voettekst 5">
            <a:extLst>
              <a:ext uri="{FF2B5EF4-FFF2-40B4-BE49-F238E27FC236}">
                <a16:creationId xmlns:a16="http://schemas.microsoft.com/office/drawing/2014/main" id="{3707CF1E-AD78-2127-A3EA-190B6BC4801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3EA6FDE-F183-ADD1-51EA-776FCCC6FD6C}"/>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7162587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DFF107-7CD8-4C00-2D0F-53F5CA305B7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E0C20AB-97C2-A18C-3ECB-8550CA26CA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8E84226E-16F8-A496-B870-E6F7132621BE}"/>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5" name="Tijdelijke aanduiding voor voettekst 4">
            <a:extLst>
              <a:ext uri="{FF2B5EF4-FFF2-40B4-BE49-F238E27FC236}">
                <a16:creationId xmlns:a16="http://schemas.microsoft.com/office/drawing/2014/main" id="{EB877751-BA42-4AFF-3A6A-7CE61240AEE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4D439A2-A013-D7A7-42DB-E7AF0BCC83D8}"/>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3864085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C5553E-304B-8443-7957-06A8EEF183E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55BCC74-747E-06E8-7683-6F0A905E827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076026C-6EBF-3B6D-191F-11956BAECFE4}"/>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5" name="Tijdelijke aanduiding voor voettekst 4">
            <a:extLst>
              <a:ext uri="{FF2B5EF4-FFF2-40B4-BE49-F238E27FC236}">
                <a16:creationId xmlns:a16="http://schemas.microsoft.com/office/drawing/2014/main" id="{CC2CE448-A751-0AD5-A008-9EF1A418350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EB76EAA-379B-0406-CDAA-740F6914712A}"/>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3274556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3B26EC-F8E4-FE7B-DBC7-4D1CA69092F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62258F7-A405-14DB-A8CA-3A50D471610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6F8A33F-3C76-FD20-5791-3B3D70872A90}"/>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5" name="Tijdelijke aanduiding voor voettekst 4">
            <a:extLst>
              <a:ext uri="{FF2B5EF4-FFF2-40B4-BE49-F238E27FC236}">
                <a16:creationId xmlns:a16="http://schemas.microsoft.com/office/drawing/2014/main" id="{CBC77B06-47DD-3AD1-82A4-F393BF9D685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9E11D3E-883E-77C2-4B2A-633D176C16E6}"/>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8199283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3B26EC-F8E4-FE7B-DBC7-4D1CA69092F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62258F7-A405-14DB-A8CA-3A50D471610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6F8A33F-3C76-FD20-5791-3B3D70872A90}"/>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5" name="Tijdelijke aanduiding voor voettekst 4">
            <a:extLst>
              <a:ext uri="{FF2B5EF4-FFF2-40B4-BE49-F238E27FC236}">
                <a16:creationId xmlns:a16="http://schemas.microsoft.com/office/drawing/2014/main" id="{CBC77B06-47DD-3AD1-82A4-F393BF9D685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9E11D3E-883E-77C2-4B2A-633D176C16E6}"/>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1258013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CC8D2E-8710-B6C2-64FB-E05BA923E37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CDF51B4-0A77-57D7-17C2-C7A852C53006}"/>
              </a:ext>
            </a:extLst>
          </p:cNvPr>
          <p:cNvSpPr>
            <a:spLocks noGrp="1"/>
          </p:cNvSpPr>
          <p:nvPr>
            <p:ph sz="half" idx="1"/>
          </p:nvPr>
        </p:nvSpPr>
        <p:spPr>
          <a:xfrm>
            <a:off x="838200" y="2465247"/>
            <a:ext cx="5181600" cy="371171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733F9EF-270D-AACE-65BE-FBD7F4BBE973}"/>
              </a:ext>
            </a:extLst>
          </p:cNvPr>
          <p:cNvSpPr>
            <a:spLocks noGrp="1"/>
          </p:cNvSpPr>
          <p:nvPr>
            <p:ph sz="half" idx="2"/>
          </p:nvPr>
        </p:nvSpPr>
        <p:spPr>
          <a:xfrm>
            <a:off x="6172200" y="2465245"/>
            <a:ext cx="5181600" cy="371171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6425EA69-F889-9616-34CC-439181C909C5}"/>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6" name="Tijdelijke aanduiding voor voettekst 5">
            <a:extLst>
              <a:ext uri="{FF2B5EF4-FFF2-40B4-BE49-F238E27FC236}">
                <a16:creationId xmlns:a16="http://schemas.microsoft.com/office/drawing/2014/main" id="{1BA4C3A0-040F-4500-AAD4-9BFF7BC7118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F87EE67-F65F-547F-514F-064296D42567}"/>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13685829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3312A7-FB44-806E-4CFE-2E55DDF62B4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6175BBD-D835-3A44-7559-EC10590867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351597A-4D1D-F7B3-5933-B6A3A9968D20}"/>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24A035D-C945-DB9A-1A93-FD94E26C09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6528B8C-AABF-848D-FB60-5925DB85F650}"/>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BB8A72D6-C8C9-88D3-3A79-112314E6809B}"/>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8" name="Tijdelijke aanduiding voor voettekst 7">
            <a:extLst>
              <a:ext uri="{FF2B5EF4-FFF2-40B4-BE49-F238E27FC236}">
                <a16:creationId xmlns:a16="http://schemas.microsoft.com/office/drawing/2014/main" id="{883F5FD4-630D-0F0D-CD29-C3D34A6071A1}"/>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F05A941C-7502-458D-13CC-B5ADE61BE8BF}"/>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3672095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C693DE-7A29-F644-C9AB-44B2C77E462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A605AAC6-6572-96B9-15B6-EE35A5F34723}"/>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4" name="Tijdelijke aanduiding voor voettekst 3">
            <a:extLst>
              <a:ext uri="{FF2B5EF4-FFF2-40B4-BE49-F238E27FC236}">
                <a16:creationId xmlns:a16="http://schemas.microsoft.com/office/drawing/2014/main" id="{DECD7A94-6A7E-7C86-D4DA-F21E6F62537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9ACB06E-2AB8-03BE-815A-AFE7331CC528}"/>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18388823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F8A67B4-07A1-4A34-00FB-B2DE9A522E6B}"/>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3" name="Tijdelijke aanduiding voor voettekst 2">
            <a:extLst>
              <a:ext uri="{FF2B5EF4-FFF2-40B4-BE49-F238E27FC236}">
                <a16:creationId xmlns:a16="http://schemas.microsoft.com/office/drawing/2014/main" id="{2A310F1F-349E-B290-01F7-41D86694656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BF51077-226F-E895-302A-6D53FB72650E}"/>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4779742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442505-42B4-3FEE-0AA3-0176E48C1651}"/>
              </a:ext>
            </a:extLst>
          </p:cNvPr>
          <p:cNvSpPr>
            <a:spLocks noGrp="1"/>
          </p:cNvSpPr>
          <p:nvPr>
            <p:ph type="title"/>
          </p:nvPr>
        </p:nvSpPr>
        <p:spPr>
          <a:xfrm>
            <a:off x="839788" y="1156446"/>
            <a:ext cx="3932237" cy="140746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C004572-4A8A-49AF-4E9B-91EFE22173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AF3E7BC-E7C9-C17C-8733-6EEDEA3E319F}"/>
              </a:ext>
            </a:extLst>
          </p:cNvPr>
          <p:cNvSpPr>
            <a:spLocks noGrp="1"/>
          </p:cNvSpPr>
          <p:nvPr>
            <p:ph type="body" sz="half" idx="2"/>
          </p:nvPr>
        </p:nvSpPr>
        <p:spPr>
          <a:xfrm>
            <a:off x="839788" y="2563906"/>
            <a:ext cx="3932237" cy="330508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BC1D0D7-C111-987D-E1AD-E107D06BA083}"/>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6" name="Tijdelijke aanduiding voor voettekst 5">
            <a:extLst>
              <a:ext uri="{FF2B5EF4-FFF2-40B4-BE49-F238E27FC236}">
                <a16:creationId xmlns:a16="http://schemas.microsoft.com/office/drawing/2014/main" id="{15359AB7-97BA-F4B7-BF99-4C1D882DD19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D5ADB68-F331-3BF7-1C90-6D69EDA590AE}"/>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37339289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7EB742-E695-DF2F-87F2-6581607432EE}"/>
              </a:ext>
            </a:extLst>
          </p:cNvPr>
          <p:cNvSpPr>
            <a:spLocks noGrp="1"/>
          </p:cNvSpPr>
          <p:nvPr>
            <p:ph type="title"/>
          </p:nvPr>
        </p:nvSpPr>
        <p:spPr>
          <a:xfrm>
            <a:off x="839788" y="1246093"/>
            <a:ext cx="3932237" cy="1272989"/>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F8B8921-F46A-8F9D-9002-2BCE468ECC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6AF80BF5-0B56-7425-C1F4-68FE1EB58A3E}"/>
              </a:ext>
            </a:extLst>
          </p:cNvPr>
          <p:cNvSpPr>
            <a:spLocks noGrp="1"/>
          </p:cNvSpPr>
          <p:nvPr>
            <p:ph type="body" sz="half" idx="2"/>
          </p:nvPr>
        </p:nvSpPr>
        <p:spPr>
          <a:xfrm>
            <a:off x="839788" y="2519082"/>
            <a:ext cx="3932237" cy="33499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E8D8335-936F-CCDA-15CB-BCC85D9DA031}"/>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6" name="Tijdelijke aanduiding voor voettekst 5">
            <a:extLst>
              <a:ext uri="{FF2B5EF4-FFF2-40B4-BE49-F238E27FC236}">
                <a16:creationId xmlns:a16="http://schemas.microsoft.com/office/drawing/2014/main" id="{3707CF1E-AD78-2127-A3EA-190B6BC4801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3EA6FDE-F183-ADD1-51EA-776FCCC6FD6C}"/>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34085572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DFF107-7CD8-4C00-2D0F-53F5CA305B7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E0C20AB-97C2-A18C-3ECB-8550CA26CA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8E84226E-16F8-A496-B870-E6F7132621BE}"/>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5" name="Tijdelijke aanduiding voor voettekst 4">
            <a:extLst>
              <a:ext uri="{FF2B5EF4-FFF2-40B4-BE49-F238E27FC236}">
                <a16:creationId xmlns:a16="http://schemas.microsoft.com/office/drawing/2014/main" id="{EB877751-BA42-4AFF-3A6A-7CE61240AEE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4D439A2-A013-D7A7-42DB-E7AF0BCC83D8}"/>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10334436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C5553E-304B-8443-7957-06A8EEF183E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55BCC74-747E-06E8-7683-6F0A905E827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076026C-6EBF-3B6D-191F-11956BAECFE4}"/>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5" name="Tijdelijke aanduiding voor voettekst 4">
            <a:extLst>
              <a:ext uri="{FF2B5EF4-FFF2-40B4-BE49-F238E27FC236}">
                <a16:creationId xmlns:a16="http://schemas.microsoft.com/office/drawing/2014/main" id="{CC2CE448-A751-0AD5-A008-9EF1A418350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EB76EAA-379B-0406-CDAA-740F6914712A}"/>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40801811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3B26EC-F8E4-FE7B-DBC7-4D1CA69092F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62258F7-A405-14DB-A8CA-3A50D471610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6F8A33F-3C76-FD20-5791-3B3D70872A90}"/>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5" name="Tijdelijke aanduiding voor voettekst 4">
            <a:extLst>
              <a:ext uri="{FF2B5EF4-FFF2-40B4-BE49-F238E27FC236}">
                <a16:creationId xmlns:a16="http://schemas.microsoft.com/office/drawing/2014/main" id="{CBC77B06-47DD-3AD1-82A4-F393BF9D685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9E11D3E-883E-77C2-4B2A-633D176C16E6}"/>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2772116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CC8D2E-8710-B6C2-64FB-E05BA923E37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CDF51B4-0A77-57D7-17C2-C7A852C53006}"/>
              </a:ext>
            </a:extLst>
          </p:cNvPr>
          <p:cNvSpPr>
            <a:spLocks noGrp="1"/>
          </p:cNvSpPr>
          <p:nvPr>
            <p:ph sz="half" idx="1"/>
          </p:nvPr>
        </p:nvSpPr>
        <p:spPr>
          <a:xfrm>
            <a:off x="838200" y="2465247"/>
            <a:ext cx="5181600" cy="371171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733F9EF-270D-AACE-65BE-FBD7F4BBE973}"/>
              </a:ext>
            </a:extLst>
          </p:cNvPr>
          <p:cNvSpPr>
            <a:spLocks noGrp="1"/>
          </p:cNvSpPr>
          <p:nvPr>
            <p:ph sz="half" idx="2"/>
          </p:nvPr>
        </p:nvSpPr>
        <p:spPr>
          <a:xfrm>
            <a:off x="6172200" y="2465245"/>
            <a:ext cx="5181600" cy="371171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6425EA69-F889-9616-34CC-439181C909C5}"/>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6" name="Tijdelijke aanduiding voor voettekst 5">
            <a:extLst>
              <a:ext uri="{FF2B5EF4-FFF2-40B4-BE49-F238E27FC236}">
                <a16:creationId xmlns:a16="http://schemas.microsoft.com/office/drawing/2014/main" id="{1BA4C3A0-040F-4500-AAD4-9BFF7BC7118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F87EE67-F65F-547F-514F-064296D42567}"/>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12162718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CC8D2E-8710-B6C2-64FB-E05BA923E37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CDF51B4-0A77-57D7-17C2-C7A852C53006}"/>
              </a:ext>
            </a:extLst>
          </p:cNvPr>
          <p:cNvSpPr>
            <a:spLocks noGrp="1"/>
          </p:cNvSpPr>
          <p:nvPr>
            <p:ph sz="half" idx="1"/>
          </p:nvPr>
        </p:nvSpPr>
        <p:spPr>
          <a:xfrm>
            <a:off x="838200" y="2465247"/>
            <a:ext cx="5181600" cy="371171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733F9EF-270D-AACE-65BE-FBD7F4BBE973}"/>
              </a:ext>
            </a:extLst>
          </p:cNvPr>
          <p:cNvSpPr>
            <a:spLocks noGrp="1"/>
          </p:cNvSpPr>
          <p:nvPr>
            <p:ph sz="half" idx="2"/>
          </p:nvPr>
        </p:nvSpPr>
        <p:spPr>
          <a:xfrm>
            <a:off x="6172200" y="2465245"/>
            <a:ext cx="5181600" cy="371171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6425EA69-F889-9616-34CC-439181C909C5}"/>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6" name="Tijdelijke aanduiding voor voettekst 5">
            <a:extLst>
              <a:ext uri="{FF2B5EF4-FFF2-40B4-BE49-F238E27FC236}">
                <a16:creationId xmlns:a16="http://schemas.microsoft.com/office/drawing/2014/main" id="{1BA4C3A0-040F-4500-AAD4-9BFF7BC7118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F87EE67-F65F-547F-514F-064296D42567}"/>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20729259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3312A7-FB44-806E-4CFE-2E55DDF62B4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6175BBD-D835-3A44-7559-EC10590867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351597A-4D1D-F7B3-5933-B6A3A9968D20}"/>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24A035D-C945-DB9A-1A93-FD94E26C09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6528B8C-AABF-848D-FB60-5925DB85F650}"/>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BB8A72D6-C8C9-88D3-3A79-112314E6809B}"/>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8" name="Tijdelijke aanduiding voor voettekst 7">
            <a:extLst>
              <a:ext uri="{FF2B5EF4-FFF2-40B4-BE49-F238E27FC236}">
                <a16:creationId xmlns:a16="http://schemas.microsoft.com/office/drawing/2014/main" id="{883F5FD4-630D-0F0D-CD29-C3D34A6071A1}"/>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F05A941C-7502-458D-13CC-B5ADE61BE8BF}"/>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38934565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C693DE-7A29-F644-C9AB-44B2C77E462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A605AAC6-6572-96B9-15B6-EE35A5F34723}"/>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4" name="Tijdelijke aanduiding voor voettekst 3">
            <a:extLst>
              <a:ext uri="{FF2B5EF4-FFF2-40B4-BE49-F238E27FC236}">
                <a16:creationId xmlns:a16="http://schemas.microsoft.com/office/drawing/2014/main" id="{DECD7A94-6A7E-7C86-D4DA-F21E6F62537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9ACB06E-2AB8-03BE-815A-AFE7331CC528}"/>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23251173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F8A67B4-07A1-4A34-00FB-B2DE9A522E6B}"/>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3" name="Tijdelijke aanduiding voor voettekst 2">
            <a:extLst>
              <a:ext uri="{FF2B5EF4-FFF2-40B4-BE49-F238E27FC236}">
                <a16:creationId xmlns:a16="http://schemas.microsoft.com/office/drawing/2014/main" id="{2A310F1F-349E-B290-01F7-41D86694656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BF51077-226F-E895-302A-6D53FB72650E}"/>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39833854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442505-42B4-3FEE-0AA3-0176E48C1651}"/>
              </a:ext>
            </a:extLst>
          </p:cNvPr>
          <p:cNvSpPr>
            <a:spLocks noGrp="1"/>
          </p:cNvSpPr>
          <p:nvPr>
            <p:ph type="title"/>
          </p:nvPr>
        </p:nvSpPr>
        <p:spPr>
          <a:xfrm>
            <a:off x="839788" y="1156446"/>
            <a:ext cx="3932237" cy="140746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C004572-4A8A-49AF-4E9B-91EFE22173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AF3E7BC-E7C9-C17C-8733-6EEDEA3E319F}"/>
              </a:ext>
            </a:extLst>
          </p:cNvPr>
          <p:cNvSpPr>
            <a:spLocks noGrp="1"/>
          </p:cNvSpPr>
          <p:nvPr>
            <p:ph type="body" sz="half" idx="2"/>
          </p:nvPr>
        </p:nvSpPr>
        <p:spPr>
          <a:xfrm>
            <a:off x="839788" y="2563906"/>
            <a:ext cx="3932237" cy="330508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BC1D0D7-C111-987D-E1AD-E107D06BA083}"/>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6" name="Tijdelijke aanduiding voor voettekst 5">
            <a:extLst>
              <a:ext uri="{FF2B5EF4-FFF2-40B4-BE49-F238E27FC236}">
                <a16:creationId xmlns:a16="http://schemas.microsoft.com/office/drawing/2014/main" id="{15359AB7-97BA-F4B7-BF99-4C1D882DD19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D5ADB68-F331-3BF7-1C90-6D69EDA590AE}"/>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5455430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7EB742-E695-DF2F-87F2-6581607432EE}"/>
              </a:ext>
            </a:extLst>
          </p:cNvPr>
          <p:cNvSpPr>
            <a:spLocks noGrp="1"/>
          </p:cNvSpPr>
          <p:nvPr>
            <p:ph type="title"/>
          </p:nvPr>
        </p:nvSpPr>
        <p:spPr>
          <a:xfrm>
            <a:off x="839788" y="1246093"/>
            <a:ext cx="3932237" cy="1272989"/>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F8B8921-F46A-8F9D-9002-2BCE468ECC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6AF80BF5-0B56-7425-C1F4-68FE1EB58A3E}"/>
              </a:ext>
            </a:extLst>
          </p:cNvPr>
          <p:cNvSpPr>
            <a:spLocks noGrp="1"/>
          </p:cNvSpPr>
          <p:nvPr>
            <p:ph type="body" sz="half" idx="2"/>
          </p:nvPr>
        </p:nvSpPr>
        <p:spPr>
          <a:xfrm>
            <a:off x="839788" y="2519082"/>
            <a:ext cx="3932237" cy="33499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E8D8335-936F-CCDA-15CB-BCC85D9DA031}"/>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6" name="Tijdelijke aanduiding voor voettekst 5">
            <a:extLst>
              <a:ext uri="{FF2B5EF4-FFF2-40B4-BE49-F238E27FC236}">
                <a16:creationId xmlns:a16="http://schemas.microsoft.com/office/drawing/2014/main" id="{3707CF1E-AD78-2127-A3EA-190B6BC4801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3EA6FDE-F183-ADD1-51EA-776FCCC6FD6C}"/>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3561336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3312A7-FB44-806E-4CFE-2E55DDF62B4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6175BBD-D835-3A44-7559-EC10590867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351597A-4D1D-F7B3-5933-B6A3A9968D20}"/>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24A035D-C945-DB9A-1A93-FD94E26C09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6528B8C-AABF-848D-FB60-5925DB85F650}"/>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BB8A72D6-C8C9-88D3-3A79-112314E6809B}"/>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8" name="Tijdelijke aanduiding voor voettekst 7">
            <a:extLst>
              <a:ext uri="{FF2B5EF4-FFF2-40B4-BE49-F238E27FC236}">
                <a16:creationId xmlns:a16="http://schemas.microsoft.com/office/drawing/2014/main" id="{883F5FD4-630D-0F0D-CD29-C3D34A6071A1}"/>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F05A941C-7502-458D-13CC-B5ADE61BE8BF}"/>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5707930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C693DE-7A29-F644-C9AB-44B2C77E462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A605AAC6-6572-96B9-15B6-EE35A5F34723}"/>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4" name="Tijdelijke aanduiding voor voettekst 3">
            <a:extLst>
              <a:ext uri="{FF2B5EF4-FFF2-40B4-BE49-F238E27FC236}">
                <a16:creationId xmlns:a16="http://schemas.microsoft.com/office/drawing/2014/main" id="{DECD7A94-6A7E-7C86-D4DA-F21E6F62537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9ACB06E-2AB8-03BE-815A-AFE7331CC528}"/>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42602398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F8A67B4-07A1-4A34-00FB-B2DE9A522E6B}"/>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3" name="Tijdelijke aanduiding voor voettekst 2">
            <a:extLst>
              <a:ext uri="{FF2B5EF4-FFF2-40B4-BE49-F238E27FC236}">
                <a16:creationId xmlns:a16="http://schemas.microsoft.com/office/drawing/2014/main" id="{2A310F1F-349E-B290-01F7-41D86694656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BF51077-226F-E895-302A-6D53FB72650E}"/>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2855116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442505-42B4-3FEE-0AA3-0176E48C1651}"/>
              </a:ext>
            </a:extLst>
          </p:cNvPr>
          <p:cNvSpPr>
            <a:spLocks noGrp="1"/>
          </p:cNvSpPr>
          <p:nvPr>
            <p:ph type="title"/>
          </p:nvPr>
        </p:nvSpPr>
        <p:spPr>
          <a:xfrm>
            <a:off x="839788" y="1156446"/>
            <a:ext cx="3932237" cy="140746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C004572-4A8A-49AF-4E9B-91EFE22173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AF3E7BC-E7C9-C17C-8733-6EEDEA3E319F}"/>
              </a:ext>
            </a:extLst>
          </p:cNvPr>
          <p:cNvSpPr>
            <a:spLocks noGrp="1"/>
          </p:cNvSpPr>
          <p:nvPr>
            <p:ph type="body" sz="half" idx="2"/>
          </p:nvPr>
        </p:nvSpPr>
        <p:spPr>
          <a:xfrm>
            <a:off x="839788" y="2563906"/>
            <a:ext cx="3932237" cy="330508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BC1D0D7-C111-987D-E1AD-E107D06BA083}"/>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6" name="Tijdelijke aanduiding voor voettekst 5">
            <a:extLst>
              <a:ext uri="{FF2B5EF4-FFF2-40B4-BE49-F238E27FC236}">
                <a16:creationId xmlns:a16="http://schemas.microsoft.com/office/drawing/2014/main" id="{15359AB7-97BA-F4B7-BF99-4C1D882DD19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D5ADB68-F331-3BF7-1C90-6D69EDA590AE}"/>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1178181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7EB742-E695-DF2F-87F2-6581607432EE}"/>
              </a:ext>
            </a:extLst>
          </p:cNvPr>
          <p:cNvSpPr>
            <a:spLocks noGrp="1"/>
          </p:cNvSpPr>
          <p:nvPr>
            <p:ph type="title"/>
          </p:nvPr>
        </p:nvSpPr>
        <p:spPr>
          <a:xfrm>
            <a:off x="839788" y="1246093"/>
            <a:ext cx="3932237" cy="1272989"/>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F8B8921-F46A-8F9D-9002-2BCE468ECC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6AF80BF5-0B56-7425-C1F4-68FE1EB58A3E}"/>
              </a:ext>
            </a:extLst>
          </p:cNvPr>
          <p:cNvSpPr>
            <a:spLocks noGrp="1"/>
          </p:cNvSpPr>
          <p:nvPr>
            <p:ph type="body" sz="half" idx="2"/>
          </p:nvPr>
        </p:nvSpPr>
        <p:spPr>
          <a:xfrm>
            <a:off x="839788" y="2519082"/>
            <a:ext cx="3932237" cy="33499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E8D8335-936F-CCDA-15CB-BCC85D9DA031}"/>
              </a:ext>
            </a:extLst>
          </p:cNvPr>
          <p:cNvSpPr>
            <a:spLocks noGrp="1"/>
          </p:cNvSpPr>
          <p:nvPr>
            <p:ph type="dt" sz="half" idx="10"/>
          </p:nvPr>
        </p:nvSpPr>
        <p:spPr/>
        <p:txBody>
          <a:bodyPr/>
          <a:lstStyle/>
          <a:p>
            <a:fld id="{7E6F7F4A-1F7C-4F9C-8E2B-27A61073E178}" type="datetimeFigureOut">
              <a:rPr lang="nl-NL" smtClean="0"/>
              <a:t>23-12-2022</a:t>
            </a:fld>
            <a:endParaRPr lang="nl-NL"/>
          </a:p>
        </p:txBody>
      </p:sp>
      <p:sp>
        <p:nvSpPr>
          <p:cNvPr id="6" name="Tijdelijke aanduiding voor voettekst 5">
            <a:extLst>
              <a:ext uri="{FF2B5EF4-FFF2-40B4-BE49-F238E27FC236}">
                <a16:creationId xmlns:a16="http://schemas.microsoft.com/office/drawing/2014/main" id="{3707CF1E-AD78-2127-A3EA-190B6BC4801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3EA6FDE-F183-ADD1-51EA-776FCCC6FD6C}"/>
              </a:ext>
            </a:extLst>
          </p:cNvPr>
          <p:cNvSpPr>
            <a:spLocks noGrp="1"/>
          </p:cNvSpPr>
          <p:nvPr>
            <p:ph type="sldNum" sz="quarter" idx="12"/>
          </p:nvPr>
        </p:nvSpPr>
        <p:spPr/>
        <p:txBody>
          <a:bodyPr/>
          <a:lstStyle/>
          <a:p>
            <a:fld id="{62BA59C2-2300-40D7-8D89-278A0FE9C418}" type="slidenum">
              <a:rPr lang="nl-NL" smtClean="0"/>
              <a:t>‹nr.›</a:t>
            </a:fld>
            <a:endParaRPr lang="nl-NL"/>
          </a:p>
        </p:txBody>
      </p:sp>
    </p:spTree>
    <p:extLst>
      <p:ext uri="{BB962C8B-B14F-4D97-AF65-F5344CB8AC3E}">
        <p14:creationId xmlns:p14="http://schemas.microsoft.com/office/powerpoint/2010/main" val="38407470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2.sv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2.sv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2.sv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2.sv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pn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3B7C664E-6168-AB36-8B78-2185034FAEDE}"/>
              </a:ext>
            </a:extLst>
          </p:cNvPr>
          <p:cNvSpPr/>
          <p:nvPr userDrawn="1"/>
        </p:nvSpPr>
        <p:spPr>
          <a:xfrm>
            <a:off x="0" y="-8961"/>
            <a:ext cx="12192862" cy="688848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12183035 w 12192000"/>
              <a:gd name="connsiteY2" fmla="*/ 5934635 h 6858000"/>
              <a:gd name="connsiteX3" fmla="*/ 0 w 12192000"/>
              <a:gd name="connsiteY3" fmla="*/ 6858000 h 6858000"/>
              <a:gd name="connsiteX4" fmla="*/ 0 w 12192000"/>
              <a:gd name="connsiteY4" fmla="*/ 0 h 6858000"/>
              <a:gd name="connsiteX0" fmla="*/ 0 w 12192862"/>
              <a:gd name="connsiteY0" fmla="*/ 0 h 6858000"/>
              <a:gd name="connsiteX1" fmla="*/ 12192000 w 12192862"/>
              <a:gd name="connsiteY1" fmla="*/ 0 h 6858000"/>
              <a:gd name="connsiteX2" fmla="*/ 12192000 w 12192862"/>
              <a:gd name="connsiteY2" fmla="*/ 6158752 h 6858000"/>
              <a:gd name="connsiteX3" fmla="*/ 0 w 12192862"/>
              <a:gd name="connsiteY3" fmla="*/ 6858000 h 6858000"/>
              <a:gd name="connsiteX4" fmla="*/ 0 w 12192862"/>
              <a:gd name="connsiteY4" fmla="*/ 0 h 6858000"/>
              <a:gd name="connsiteX0" fmla="*/ 0 w 12192862"/>
              <a:gd name="connsiteY0" fmla="*/ 0 h 6858000"/>
              <a:gd name="connsiteX1" fmla="*/ 12192000 w 12192862"/>
              <a:gd name="connsiteY1" fmla="*/ 0 h 6858000"/>
              <a:gd name="connsiteX2" fmla="*/ 12192000 w 12192862"/>
              <a:gd name="connsiteY2" fmla="*/ 6158752 h 6858000"/>
              <a:gd name="connsiteX3" fmla="*/ 6015318 w 12192862"/>
              <a:gd name="connsiteY3" fmla="*/ 6857999 h 6858000"/>
              <a:gd name="connsiteX4" fmla="*/ 0 w 12192862"/>
              <a:gd name="connsiteY4" fmla="*/ 6858000 h 6858000"/>
              <a:gd name="connsiteX5" fmla="*/ 0 w 12192862"/>
              <a:gd name="connsiteY5" fmla="*/ 0 h 6858000"/>
              <a:gd name="connsiteX0" fmla="*/ 0 w 12192862"/>
              <a:gd name="connsiteY0" fmla="*/ 0 h 6858045"/>
              <a:gd name="connsiteX1" fmla="*/ 12192000 w 12192862"/>
              <a:gd name="connsiteY1" fmla="*/ 0 h 6858045"/>
              <a:gd name="connsiteX2" fmla="*/ 12192000 w 12192862"/>
              <a:gd name="connsiteY2" fmla="*/ 6158752 h 6858045"/>
              <a:gd name="connsiteX3" fmla="*/ 6015318 w 12192862"/>
              <a:gd name="connsiteY3" fmla="*/ 6857999 h 6858045"/>
              <a:gd name="connsiteX4" fmla="*/ 0 w 12192862"/>
              <a:gd name="connsiteY4" fmla="*/ 6858000 h 6858045"/>
              <a:gd name="connsiteX5" fmla="*/ 0 w 12192862"/>
              <a:gd name="connsiteY5" fmla="*/ 0 h 6858045"/>
              <a:gd name="connsiteX0" fmla="*/ 0 w 12192862"/>
              <a:gd name="connsiteY0" fmla="*/ 0 h 6858045"/>
              <a:gd name="connsiteX1" fmla="*/ 12192000 w 12192862"/>
              <a:gd name="connsiteY1" fmla="*/ 0 h 6858045"/>
              <a:gd name="connsiteX2" fmla="*/ 12192000 w 12192862"/>
              <a:gd name="connsiteY2" fmla="*/ 6158752 h 6858045"/>
              <a:gd name="connsiteX3" fmla="*/ 6015318 w 12192862"/>
              <a:gd name="connsiteY3" fmla="*/ 6857999 h 6858045"/>
              <a:gd name="connsiteX4" fmla="*/ 0 w 12192862"/>
              <a:gd name="connsiteY4" fmla="*/ 6858000 h 6858045"/>
              <a:gd name="connsiteX5" fmla="*/ 0 w 12192862"/>
              <a:gd name="connsiteY5" fmla="*/ 0 h 6858045"/>
              <a:gd name="connsiteX0" fmla="*/ 0 w 12192862"/>
              <a:gd name="connsiteY0" fmla="*/ 0 h 6863654"/>
              <a:gd name="connsiteX1" fmla="*/ 12192000 w 12192862"/>
              <a:gd name="connsiteY1" fmla="*/ 0 h 6863654"/>
              <a:gd name="connsiteX2" fmla="*/ 12192000 w 12192862"/>
              <a:gd name="connsiteY2" fmla="*/ 6158752 h 6863654"/>
              <a:gd name="connsiteX3" fmla="*/ 6026538 w 12192862"/>
              <a:gd name="connsiteY3" fmla="*/ 6863609 h 6863654"/>
              <a:gd name="connsiteX4" fmla="*/ 0 w 12192862"/>
              <a:gd name="connsiteY4" fmla="*/ 6858000 h 6863654"/>
              <a:gd name="connsiteX5" fmla="*/ 0 w 12192862"/>
              <a:gd name="connsiteY5" fmla="*/ 0 h 6863654"/>
              <a:gd name="connsiteX0" fmla="*/ 0 w 12192862"/>
              <a:gd name="connsiteY0" fmla="*/ 0 h 6872069"/>
              <a:gd name="connsiteX1" fmla="*/ 12192000 w 12192862"/>
              <a:gd name="connsiteY1" fmla="*/ 0 h 6872069"/>
              <a:gd name="connsiteX2" fmla="*/ 12192000 w 12192862"/>
              <a:gd name="connsiteY2" fmla="*/ 6158752 h 6872069"/>
              <a:gd name="connsiteX3" fmla="*/ 6015318 w 12192862"/>
              <a:gd name="connsiteY3" fmla="*/ 6872024 h 6872069"/>
              <a:gd name="connsiteX4" fmla="*/ 0 w 12192862"/>
              <a:gd name="connsiteY4" fmla="*/ 6858000 h 6872069"/>
              <a:gd name="connsiteX5" fmla="*/ 0 w 12192862"/>
              <a:gd name="connsiteY5" fmla="*/ 0 h 6872069"/>
              <a:gd name="connsiteX0" fmla="*/ 0 w 12192862"/>
              <a:gd name="connsiteY0" fmla="*/ 0 h 6872238"/>
              <a:gd name="connsiteX1" fmla="*/ 12192000 w 12192862"/>
              <a:gd name="connsiteY1" fmla="*/ 0 h 6872238"/>
              <a:gd name="connsiteX2" fmla="*/ 12192000 w 12192862"/>
              <a:gd name="connsiteY2" fmla="*/ 6158752 h 6872238"/>
              <a:gd name="connsiteX3" fmla="*/ 6015318 w 12192862"/>
              <a:gd name="connsiteY3" fmla="*/ 6872024 h 6872238"/>
              <a:gd name="connsiteX4" fmla="*/ 0 w 12192862"/>
              <a:gd name="connsiteY4" fmla="*/ 6858000 h 6872238"/>
              <a:gd name="connsiteX5" fmla="*/ 0 w 12192862"/>
              <a:gd name="connsiteY5" fmla="*/ 0 h 6872238"/>
              <a:gd name="connsiteX0" fmla="*/ 0 w 12192862"/>
              <a:gd name="connsiteY0" fmla="*/ 0 h 6872238"/>
              <a:gd name="connsiteX1" fmla="*/ 12192000 w 12192862"/>
              <a:gd name="connsiteY1" fmla="*/ 0 h 6872238"/>
              <a:gd name="connsiteX2" fmla="*/ 12192000 w 12192862"/>
              <a:gd name="connsiteY2" fmla="*/ 6158752 h 6872238"/>
              <a:gd name="connsiteX3" fmla="*/ 6015318 w 12192862"/>
              <a:gd name="connsiteY3" fmla="*/ 6872024 h 6872238"/>
              <a:gd name="connsiteX4" fmla="*/ 0 w 12192862"/>
              <a:gd name="connsiteY4" fmla="*/ 6858000 h 6872238"/>
              <a:gd name="connsiteX5" fmla="*/ 0 w 12192862"/>
              <a:gd name="connsiteY5" fmla="*/ 0 h 6872238"/>
              <a:gd name="connsiteX0" fmla="*/ 0 w 12192862"/>
              <a:gd name="connsiteY0" fmla="*/ 0 h 6858000"/>
              <a:gd name="connsiteX1" fmla="*/ 12192000 w 12192862"/>
              <a:gd name="connsiteY1" fmla="*/ 0 h 6858000"/>
              <a:gd name="connsiteX2" fmla="*/ 12192000 w 12192862"/>
              <a:gd name="connsiteY2" fmla="*/ 6158752 h 6858000"/>
              <a:gd name="connsiteX3" fmla="*/ 6166783 w 12192862"/>
              <a:gd name="connsiteY3" fmla="*/ 6855195 h 6858000"/>
              <a:gd name="connsiteX4" fmla="*/ 0 w 12192862"/>
              <a:gd name="connsiteY4" fmla="*/ 6858000 h 6858000"/>
              <a:gd name="connsiteX5" fmla="*/ 0 w 12192862"/>
              <a:gd name="connsiteY5" fmla="*/ 0 h 6858000"/>
              <a:gd name="connsiteX0" fmla="*/ 0 w 12192862"/>
              <a:gd name="connsiteY0" fmla="*/ 0 h 6858000"/>
              <a:gd name="connsiteX1" fmla="*/ 12192000 w 12192862"/>
              <a:gd name="connsiteY1" fmla="*/ 0 h 6858000"/>
              <a:gd name="connsiteX2" fmla="*/ 12192000 w 12192862"/>
              <a:gd name="connsiteY2" fmla="*/ 6158752 h 6858000"/>
              <a:gd name="connsiteX3" fmla="*/ 6147148 w 12192862"/>
              <a:gd name="connsiteY3" fmla="*/ 6785072 h 6858000"/>
              <a:gd name="connsiteX4" fmla="*/ 0 w 12192862"/>
              <a:gd name="connsiteY4" fmla="*/ 6858000 h 6858000"/>
              <a:gd name="connsiteX5" fmla="*/ 0 w 12192862"/>
              <a:gd name="connsiteY5" fmla="*/ 0 h 6858000"/>
              <a:gd name="connsiteX0" fmla="*/ 0 w 12192862"/>
              <a:gd name="connsiteY0" fmla="*/ 0 h 6858000"/>
              <a:gd name="connsiteX1" fmla="*/ 12192000 w 12192862"/>
              <a:gd name="connsiteY1" fmla="*/ 0 h 6858000"/>
              <a:gd name="connsiteX2" fmla="*/ 12192000 w 12192862"/>
              <a:gd name="connsiteY2" fmla="*/ 6158752 h 6858000"/>
              <a:gd name="connsiteX3" fmla="*/ 6155563 w 12192862"/>
              <a:gd name="connsiteY3" fmla="*/ 6852390 h 6858000"/>
              <a:gd name="connsiteX4" fmla="*/ 0 w 12192862"/>
              <a:gd name="connsiteY4" fmla="*/ 6858000 h 6858000"/>
              <a:gd name="connsiteX5" fmla="*/ 0 w 12192862"/>
              <a:gd name="connsiteY5" fmla="*/ 0 h 6858000"/>
              <a:gd name="connsiteX0" fmla="*/ 0 w 12192862"/>
              <a:gd name="connsiteY0" fmla="*/ 0 h 6861889"/>
              <a:gd name="connsiteX1" fmla="*/ 12192000 w 12192862"/>
              <a:gd name="connsiteY1" fmla="*/ 0 h 6861889"/>
              <a:gd name="connsiteX2" fmla="*/ 12192000 w 12192862"/>
              <a:gd name="connsiteY2" fmla="*/ 6158752 h 6861889"/>
              <a:gd name="connsiteX3" fmla="*/ 3672339 w 12192862"/>
              <a:gd name="connsiteY3" fmla="*/ 6861355 h 6861889"/>
              <a:gd name="connsiteX4" fmla="*/ 0 w 12192862"/>
              <a:gd name="connsiteY4" fmla="*/ 6858000 h 6861889"/>
              <a:gd name="connsiteX5" fmla="*/ 0 w 12192862"/>
              <a:gd name="connsiteY5" fmla="*/ 0 h 6861889"/>
              <a:gd name="connsiteX0" fmla="*/ 0 w 12192862"/>
              <a:gd name="connsiteY0" fmla="*/ 0 h 6870557"/>
              <a:gd name="connsiteX1" fmla="*/ 12192000 w 12192862"/>
              <a:gd name="connsiteY1" fmla="*/ 0 h 6870557"/>
              <a:gd name="connsiteX2" fmla="*/ 12192000 w 12192862"/>
              <a:gd name="connsiteY2" fmla="*/ 6158752 h 6870557"/>
              <a:gd name="connsiteX3" fmla="*/ 2757939 w 12192862"/>
              <a:gd name="connsiteY3" fmla="*/ 6870320 h 6870557"/>
              <a:gd name="connsiteX4" fmla="*/ 0 w 12192862"/>
              <a:gd name="connsiteY4" fmla="*/ 6858000 h 6870557"/>
              <a:gd name="connsiteX5" fmla="*/ 0 w 12192862"/>
              <a:gd name="connsiteY5" fmla="*/ 0 h 6870557"/>
              <a:gd name="connsiteX0" fmla="*/ 0 w 12192862"/>
              <a:gd name="connsiteY0" fmla="*/ 0 h 6888486"/>
              <a:gd name="connsiteX1" fmla="*/ 12192000 w 12192862"/>
              <a:gd name="connsiteY1" fmla="*/ 17929 h 6888486"/>
              <a:gd name="connsiteX2" fmla="*/ 12192000 w 12192862"/>
              <a:gd name="connsiteY2" fmla="*/ 6176681 h 6888486"/>
              <a:gd name="connsiteX3" fmla="*/ 2757939 w 12192862"/>
              <a:gd name="connsiteY3" fmla="*/ 6888249 h 6888486"/>
              <a:gd name="connsiteX4" fmla="*/ 0 w 12192862"/>
              <a:gd name="connsiteY4" fmla="*/ 6875929 h 6888486"/>
              <a:gd name="connsiteX5" fmla="*/ 0 w 12192862"/>
              <a:gd name="connsiteY5" fmla="*/ 0 h 6888486"/>
              <a:gd name="connsiteX0" fmla="*/ 0 w 12192862"/>
              <a:gd name="connsiteY0" fmla="*/ 0 h 6888486"/>
              <a:gd name="connsiteX1" fmla="*/ 12192000 w 12192862"/>
              <a:gd name="connsiteY1" fmla="*/ 0 h 6888486"/>
              <a:gd name="connsiteX2" fmla="*/ 12192000 w 12192862"/>
              <a:gd name="connsiteY2" fmla="*/ 6176681 h 6888486"/>
              <a:gd name="connsiteX3" fmla="*/ 2757939 w 12192862"/>
              <a:gd name="connsiteY3" fmla="*/ 6888249 h 6888486"/>
              <a:gd name="connsiteX4" fmla="*/ 0 w 12192862"/>
              <a:gd name="connsiteY4" fmla="*/ 6875929 h 6888486"/>
              <a:gd name="connsiteX5" fmla="*/ 0 w 12192862"/>
              <a:gd name="connsiteY5" fmla="*/ 0 h 688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862" h="6888486">
                <a:moveTo>
                  <a:pt x="0" y="0"/>
                </a:moveTo>
                <a:lnTo>
                  <a:pt x="12192000" y="0"/>
                </a:lnTo>
                <a:cubicBezTo>
                  <a:pt x="12189012" y="1978212"/>
                  <a:pt x="12194988" y="4198469"/>
                  <a:pt x="12192000" y="6176681"/>
                </a:cubicBezTo>
                <a:cubicBezTo>
                  <a:pt x="9861176" y="6305175"/>
                  <a:pt x="2907150" y="6871786"/>
                  <a:pt x="2757939" y="6888249"/>
                </a:cubicBezTo>
                <a:cubicBezTo>
                  <a:pt x="2692509" y="6890504"/>
                  <a:pt x="2005106" y="6875929"/>
                  <a:pt x="0" y="6875929"/>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a:extLst>
              <a:ext uri="{FF2B5EF4-FFF2-40B4-BE49-F238E27FC236}">
                <a16:creationId xmlns:a16="http://schemas.microsoft.com/office/drawing/2014/main" id="{7F53ECB9-87C8-A640-D106-6120BED828DF}"/>
              </a:ext>
            </a:extLst>
          </p:cNvPr>
          <p:cNvSpPr>
            <a:spLocks noGrp="1"/>
          </p:cNvSpPr>
          <p:nvPr>
            <p:ph type="title"/>
          </p:nvPr>
        </p:nvSpPr>
        <p:spPr>
          <a:xfrm>
            <a:off x="838200" y="1139684"/>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8051794-0B31-30B2-081A-47796F6BBCD9}"/>
              </a:ext>
            </a:extLst>
          </p:cNvPr>
          <p:cNvSpPr>
            <a:spLocks noGrp="1"/>
          </p:cNvSpPr>
          <p:nvPr>
            <p:ph type="body" idx="1"/>
          </p:nvPr>
        </p:nvSpPr>
        <p:spPr>
          <a:xfrm>
            <a:off x="838200" y="2554941"/>
            <a:ext cx="10515600" cy="3622022"/>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070DC0B-DD0F-0B91-2804-A920547F6C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6F7F4A-1F7C-4F9C-8E2B-27A61073E178}" type="datetimeFigureOut">
              <a:rPr lang="nl-NL" smtClean="0"/>
              <a:t>23-12-2022</a:t>
            </a:fld>
            <a:endParaRPr lang="nl-NL"/>
          </a:p>
        </p:txBody>
      </p:sp>
      <p:sp>
        <p:nvSpPr>
          <p:cNvPr id="5" name="Tijdelijke aanduiding voor voettekst 4">
            <a:extLst>
              <a:ext uri="{FF2B5EF4-FFF2-40B4-BE49-F238E27FC236}">
                <a16:creationId xmlns:a16="http://schemas.microsoft.com/office/drawing/2014/main" id="{6B9BA1BF-63A4-E440-1C1A-B943F6D98D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B47A7706-E0E3-D058-3D74-3F506EA79A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BA59C2-2300-40D7-8D89-278A0FE9C418}" type="slidenum">
              <a:rPr lang="nl-NL" smtClean="0"/>
              <a:t>‹nr.›</a:t>
            </a:fld>
            <a:endParaRPr lang="nl-NL"/>
          </a:p>
        </p:txBody>
      </p:sp>
      <p:pic>
        <p:nvPicPr>
          <p:cNvPr id="9" name="Graphic 8">
            <a:extLst>
              <a:ext uri="{FF2B5EF4-FFF2-40B4-BE49-F238E27FC236}">
                <a16:creationId xmlns:a16="http://schemas.microsoft.com/office/drawing/2014/main" id="{871409AB-F4CA-CD84-6423-10AFB26B3B33}"/>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325432" y="236768"/>
            <a:ext cx="2051729" cy="1073702"/>
          </a:xfrm>
          <a:prstGeom prst="rect">
            <a:avLst/>
          </a:prstGeom>
        </p:spPr>
      </p:pic>
    </p:spTree>
    <p:extLst>
      <p:ext uri="{BB962C8B-B14F-4D97-AF65-F5344CB8AC3E}">
        <p14:creationId xmlns:p14="http://schemas.microsoft.com/office/powerpoint/2010/main" val="30368671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3B7C664E-6168-AB36-8B78-2185034FAEDE}"/>
              </a:ext>
            </a:extLst>
          </p:cNvPr>
          <p:cNvSpPr/>
          <p:nvPr userDrawn="1"/>
        </p:nvSpPr>
        <p:spPr>
          <a:xfrm>
            <a:off x="0" y="-8961"/>
            <a:ext cx="12192862" cy="688848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12183035 w 12192000"/>
              <a:gd name="connsiteY2" fmla="*/ 5934635 h 6858000"/>
              <a:gd name="connsiteX3" fmla="*/ 0 w 12192000"/>
              <a:gd name="connsiteY3" fmla="*/ 6858000 h 6858000"/>
              <a:gd name="connsiteX4" fmla="*/ 0 w 12192000"/>
              <a:gd name="connsiteY4" fmla="*/ 0 h 6858000"/>
              <a:gd name="connsiteX0" fmla="*/ 0 w 12192862"/>
              <a:gd name="connsiteY0" fmla="*/ 0 h 6858000"/>
              <a:gd name="connsiteX1" fmla="*/ 12192000 w 12192862"/>
              <a:gd name="connsiteY1" fmla="*/ 0 h 6858000"/>
              <a:gd name="connsiteX2" fmla="*/ 12192000 w 12192862"/>
              <a:gd name="connsiteY2" fmla="*/ 6158752 h 6858000"/>
              <a:gd name="connsiteX3" fmla="*/ 0 w 12192862"/>
              <a:gd name="connsiteY3" fmla="*/ 6858000 h 6858000"/>
              <a:gd name="connsiteX4" fmla="*/ 0 w 12192862"/>
              <a:gd name="connsiteY4" fmla="*/ 0 h 6858000"/>
              <a:gd name="connsiteX0" fmla="*/ 0 w 12192862"/>
              <a:gd name="connsiteY0" fmla="*/ 0 h 6858000"/>
              <a:gd name="connsiteX1" fmla="*/ 12192000 w 12192862"/>
              <a:gd name="connsiteY1" fmla="*/ 0 h 6858000"/>
              <a:gd name="connsiteX2" fmla="*/ 12192000 w 12192862"/>
              <a:gd name="connsiteY2" fmla="*/ 6158752 h 6858000"/>
              <a:gd name="connsiteX3" fmla="*/ 6015318 w 12192862"/>
              <a:gd name="connsiteY3" fmla="*/ 6857999 h 6858000"/>
              <a:gd name="connsiteX4" fmla="*/ 0 w 12192862"/>
              <a:gd name="connsiteY4" fmla="*/ 6858000 h 6858000"/>
              <a:gd name="connsiteX5" fmla="*/ 0 w 12192862"/>
              <a:gd name="connsiteY5" fmla="*/ 0 h 6858000"/>
              <a:gd name="connsiteX0" fmla="*/ 0 w 12192862"/>
              <a:gd name="connsiteY0" fmla="*/ 0 h 6858045"/>
              <a:gd name="connsiteX1" fmla="*/ 12192000 w 12192862"/>
              <a:gd name="connsiteY1" fmla="*/ 0 h 6858045"/>
              <a:gd name="connsiteX2" fmla="*/ 12192000 w 12192862"/>
              <a:gd name="connsiteY2" fmla="*/ 6158752 h 6858045"/>
              <a:gd name="connsiteX3" fmla="*/ 6015318 w 12192862"/>
              <a:gd name="connsiteY3" fmla="*/ 6857999 h 6858045"/>
              <a:gd name="connsiteX4" fmla="*/ 0 w 12192862"/>
              <a:gd name="connsiteY4" fmla="*/ 6858000 h 6858045"/>
              <a:gd name="connsiteX5" fmla="*/ 0 w 12192862"/>
              <a:gd name="connsiteY5" fmla="*/ 0 h 6858045"/>
              <a:gd name="connsiteX0" fmla="*/ 0 w 12192862"/>
              <a:gd name="connsiteY0" fmla="*/ 0 h 6858045"/>
              <a:gd name="connsiteX1" fmla="*/ 12192000 w 12192862"/>
              <a:gd name="connsiteY1" fmla="*/ 0 h 6858045"/>
              <a:gd name="connsiteX2" fmla="*/ 12192000 w 12192862"/>
              <a:gd name="connsiteY2" fmla="*/ 6158752 h 6858045"/>
              <a:gd name="connsiteX3" fmla="*/ 6015318 w 12192862"/>
              <a:gd name="connsiteY3" fmla="*/ 6857999 h 6858045"/>
              <a:gd name="connsiteX4" fmla="*/ 0 w 12192862"/>
              <a:gd name="connsiteY4" fmla="*/ 6858000 h 6858045"/>
              <a:gd name="connsiteX5" fmla="*/ 0 w 12192862"/>
              <a:gd name="connsiteY5" fmla="*/ 0 h 6858045"/>
              <a:gd name="connsiteX0" fmla="*/ 0 w 12192862"/>
              <a:gd name="connsiteY0" fmla="*/ 0 h 6863654"/>
              <a:gd name="connsiteX1" fmla="*/ 12192000 w 12192862"/>
              <a:gd name="connsiteY1" fmla="*/ 0 h 6863654"/>
              <a:gd name="connsiteX2" fmla="*/ 12192000 w 12192862"/>
              <a:gd name="connsiteY2" fmla="*/ 6158752 h 6863654"/>
              <a:gd name="connsiteX3" fmla="*/ 6026538 w 12192862"/>
              <a:gd name="connsiteY3" fmla="*/ 6863609 h 6863654"/>
              <a:gd name="connsiteX4" fmla="*/ 0 w 12192862"/>
              <a:gd name="connsiteY4" fmla="*/ 6858000 h 6863654"/>
              <a:gd name="connsiteX5" fmla="*/ 0 w 12192862"/>
              <a:gd name="connsiteY5" fmla="*/ 0 h 6863654"/>
              <a:gd name="connsiteX0" fmla="*/ 0 w 12192862"/>
              <a:gd name="connsiteY0" fmla="*/ 0 h 6872069"/>
              <a:gd name="connsiteX1" fmla="*/ 12192000 w 12192862"/>
              <a:gd name="connsiteY1" fmla="*/ 0 h 6872069"/>
              <a:gd name="connsiteX2" fmla="*/ 12192000 w 12192862"/>
              <a:gd name="connsiteY2" fmla="*/ 6158752 h 6872069"/>
              <a:gd name="connsiteX3" fmla="*/ 6015318 w 12192862"/>
              <a:gd name="connsiteY3" fmla="*/ 6872024 h 6872069"/>
              <a:gd name="connsiteX4" fmla="*/ 0 w 12192862"/>
              <a:gd name="connsiteY4" fmla="*/ 6858000 h 6872069"/>
              <a:gd name="connsiteX5" fmla="*/ 0 w 12192862"/>
              <a:gd name="connsiteY5" fmla="*/ 0 h 6872069"/>
              <a:gd name="connsiteX0" fmla="*/ 0 w 12192862"/>
              <a:gd name="connsiteY0" fmla="*/ 0 h 6872238"/>
              <a:gd name="connsiteX1" fmla="*/ 12192000 w 12192862"/>
              <a:gd name="connsiteY1" fmla="*/ 0 h 6872238"/>
              <a:gd name="connsiteX2" fmla="*/ 12192000 w 12192862"/>
              <a:gd name="connsiteY2" fmla="*/ 6158752 h 6872238"/>
              <a:gd name="connsiteX3" fmla="*/ 6015318 w 12192862"/>
              <a:gd name="connsiteY3" fmla="*/ 6872024 h 6872238"/>
              <a:gd name="connsiteX4" fmla="*/ 0 w 12192862"/>
              <a:gd name="connsiteY4" fmla="*/ 6858000 h 6872238"/>
              <a:gd name="connsiteX5" fmla="*/ 0 w 12192862"/>
              <a:gd name="connsiteY5" fmla="*/ 0 h 6872238"/>
              <a:gd name="connsiteX0" fmla="*/ 0 w 12192862"/>
              <a:gd name="connsiteY0" fmla="*/ 0 h 6872238"/>
              <a:gd name="connsiteX1" fmla="*/ 12192000 w 12192862"/>
              <a:gd name="connsiteY1" fmla="*/ 0 h 6872238"/>
              <a:gd name="connsiteX2" fmla="*/ 12192000 w 12192862"/>
              <a:gd name="connsiteY2" fmla="*/ 6158752 h 6872238"/>
              <a:gd name="connsiteX3" fmla="*/ 6015318 w 12192862"/>
              <a:gd name="connsiteY3" fmla="*/ 6872024 h 6872238"/>
              <a:gd name="connsiteX4" fmla="*/ 0 w 12192862"/>
              <a:gd name="connsiteY4" fmla="*/ 6858000 h 6872238"/>
              <a:gd name="connsiteX5" fmla="*/ 0 w 12192862"/>
              <a:gd name="connsiteY5" fmla="*/ 0 h 6872238"/>
              <a:gd name="connsiteX0" fmla="*/ 0 w 12192862"/>
              <a:gd name="connsiteY0" fmla="*/ 0 h 6858000"/>
              <a:gd name="connsiteX1" fmla="*/ 12192000 w 12192862"/>
              <a:gd name="connsiteY1" fmla="*/ 0 h 6858000"/>
              <a:gd name="connsiteX2" fmla="*/ 12192000 w 12192862"/>
              <a:gd name="connsiteY2" fmla="*/ 6158752 h 6858000"/>
              <a:gd name="connsiteX3" fmla="*/ 6166783 w 12192862"/>
              <a:gd name="connsiteY3" fmla="*/ 6855195 h 6858000"/>
              <a:gd name="connsiteX4" fmla="*/ 0 w 12192862"/>
              <a:gd name="connsiteY4" fmla="*/ 6858000 h 6858000"/>
              <a:gd name="connsiteX5" fmla="*/ 0 w 12192862"/>
              <a:gd name="connsiteY5" fmla="*/ 0 h 6858000"/>
              <a:gd name="connsiteX0" fmla="*/ 0 w 12192862"/>
              <a:gd name="connsiteY0" fmla="*/ 0 h 6858000"/>
              <a:gd name="connsiteX1" fmla="*/ 12192000 w 12192862"/>
              <a:gd name="connsiteY1" fmla="*/ 0 h 6858000"/>
              <a:gd name="connsiteX2" fmla="*/ 12192000 w 12192862"/>
              <a:gd name="connsiteY2" fmla="*/ 6158752 h 6858000"/>
              <a:gd name="connsiteX3" fmla="*/ 6147148 w 12192862"/>
              <a:gd name="connsiteY3" fmla="*/ 6785072 h 6858000"/>
              <a:gd name="connsiteX4" fmla="*/ 0 w 12192862"/>
              <a:gd name="connsiteY4" fmla="*/ 6858000 h 6858000"/>
              <a:gd name="connsiteX5" fmla="*/ 0 w 12192862"/>
              <a:gd name="connsiteY5" fmla="*/ 0 h 6858000"/>
              <a:gd name="connsiteX0" fmla="*/ 0 w 12192862"/>
              <a:gd name="connsiteY0" fmla="*/ 0 h 6858000"/>
              <a:gd name="connsiteX1" fmla="*/ 12192000 w 12192862"/>
              <a:gd name="connsiteY1" fmla="*/ 0 h 6858000"/>
              <a:gd name="connsiteX2" fmla="*/ 12192000 w 12192862"/>
              <a:gd name="connsiteY2" fmla="*/ 6158752 h 6858000"/>
              <a:gd name="connsiteX3" fmla="*/ 6155563 w 12192862"/>
              <a:gd name="connsiteY3" fmla="*/ 6852390 h 6858000"/>
              <a:gd name="connsiteX4" fmla="*/ 0 w 12192862"/>
              <a:gd name="connsiteY4" fmla="*/ 6858000 h 6858000"/>
              <a:gd name="connsiteX5" fmla="*/ 0 w 12192862"/>
              <a:gd name="connsiteY5" fmla="*/ 0 h 6858000"/>
              <a:gd name="connsiteX0" fmla="*/ 0 w 12192862"/>
              <a:gd name="connsiteY0" fmla="*/ 0 h 6861889"/>
              <a:gd name="connsiteX1" fmla="*/ 12192000 w 12192862"/>
              <a:gd name="connsiteY1" fmla="*/ 0 h 6861889"/>
              <a:gd name="connsiteX2" fmla="*/ 12192000 w 12192862"/>
              <a:gd name="connsiteY2" fmla="*/ 6158752 h 6861889"/>
              <a:gd name="connsiteX3" fmla="*/ 3672339 w 12192862"/>
              <a:gd name="connsiteY3" fmla="*/ 6861355 h 6861889"/>
              <a:gd name="connsiteX4" fmla="*/ 0 w 12192862"/>
              <a:gd name="connsiteY4" fmla="*/ 6858000 h 6861889"/>
              <a:gd name="connsiteX5" fmla="*/ 0 w 12192862"/>
              <a:gd name="connsiteY5" fmla="*/ 0 h 6861889"/>
              <a:gd name="connsiteX0" fmla="*/ 0 w 12192862"/>
              <a:gd name="connsiteY0" fmla="*/ 0 h 6870557"/>
              <a:gd name="connsiteX1" fmla="*/ 12192000 w 12192862"/>
              <a:gd name="connsiteY1" fmla="*/ 0 h 6870557"/>
              <a:gd name="connsiteX2" fmla="*/ 12192000 w 12192862"/>
              <a:gd name="connsiteY2" fmla="*/ 6158752 h 6870557"/>
              <a:gd name="connsiteX3" fmla="*/ 2757939 w 12192862"/>
              <a:gd name="connsiteY3" fmla="*/ 6870320 h 6870557"/>
              <a:gd name="connsiteX4" fmla="*/ 0 w 12192862"/>
              <a:gd name="connsiteY4" fmla="*/ 6858000 h 6870557"/>
              <a:gd name="connsiteX5" fmla="*/ 0 w 12192862"/>
              <a:gd name="connsiteY5" fmla="*/ 0 h 6870557"/>
              <a:gd name="connsiteX0" fmla="*/ 0 w 12192862"/>
              <a:gd name="connsiteY0" fmla="*/ 0 h 6888486"/>
              <a:gd name="connsiteX1" fmla="*/ 12192000 w 12192862"/>
              <a:gd name="connsiteY1" fmla="*/ 17929 h 6888486"/>
              <a:gd name="connsiteX2" fmla="*/ 12192000 w 12192862"/>
              <a:gd name="connsiteY2" fmla="*/ 6176681 h 6888486"/>
              <a:gd name="connsiteX3" fmla="*/ 2757939 w 12192862"/>
              <a:gd name="connsiteY3" fmla="*/ 6888249 h 6888486"/>
              <a:gd name="connsiteX4" fmla="*/ 0 w 12192862"/>
              <a:gd name="connsiteY4" fmla="*/ 6875929 h 6888486"/>
              <a:gd name="connsiteX5" fmla="*/ 0 w 12192862"/>
              <a:gd name="connsiteY5" fmla="*/ 0 h 6888486"/>
              <a:gd name="connsiteX0" fmla="*/ 0 w 12192862"/>
              <a:gd name="connsiteY0" fmla="*/ 0 h 6888486"/>
              <a:gd name="connsiteX1" fmla="*/ 12192000 w 12192862"/>
              <a:gd name="connsiteY1" fmla="*/ 0 h 6888486"/>
              <a:gd name="connsiteX2" fmla="*/ 12192000 w 12192862"/>
              <a:gd name="connsiteY2" fmla="*/ 6176681 h 6888486"/>
              <a:gd name="connsiteX3" fmla="*/ 2757939 w 12192862"/>
              <a:gd name="connsiteY3" fmla="*/ 6888249 h 6888486"/>
              <a:gd name="connsiteX4" fmla="*/ 0 w 12192862"/>
              <a:gd name="connsiteY4" fmla="*/ 6875929 h 6888486"/>
              <a:gd name="connsiteX5" fmla="*/ 0 w 12192862"/>
              <a:gd name="connsiteY5" fmla="*/ 0 h 688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862" h="6888486">
                <a:moveTo>
                  <a:pt x="0" y="0"/>
                </a:moveTo>
                <a:lnTo>
                  <a:pt x="12192000" y="0"/>
                </a:lnTo>
                <a:cubicBezTo>
                  <a:pt x="12189012" y="1978212"/>
                  <a:pt x="12194988" y="4198469"/>
                  <a:pt x="12192000" y="6176681"/>
                </a:cubicBezTo>
                <a:cubicBezTo>
                  <a:pt x="9861176" y="6305175"/>
                  <a:pt x="2907150" y="6871786"/>
                  <a:pt x="2757939" y="6888249"/>
                </a:cubicBezTo>
                <a:cubicBezTo>
                  <a:pt x="2692509" y="6890504"/>
                  <a:pt x="2005106" y="6875929"/>
                  <a:pt x="0" y="6875929"/>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a:extLst>
              <a:ext uri="{FF2B5EF4-FFF2-40B4-BE49-F238E27FC236}">
                <a16:creationId xmlns:a16="http://schemas.microsoft.com/office/drawing/2014/main" id="{7F53ECB9-87C8-A640-D106-6120BED828DF}"/>
              </a:ext>
            </a:extLst>
          </p:cNvPr>
          <p:cNvSpPr>
            <a:spLocks noGrp="1"/>
          </p:cNvSpPr>
          <p:nvPr>
            <p:ph type="title"/>
          </p:nvPr>
        </p:nvSpPr>
        <p:spPr>
          <a:xfrm>
            <a:off x="838200" y="1139684"/>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8051794-0B31-30B2-081A-47796F6BBCD9}"/>
              </a:ext>
            </a:extLst>
          </p:cNvPr>
          <p:cNvSpPr>
            <a:spLocks noGrp="1"/>
          </p:cNvSpPr>
          <p:nvPr>
            <p:ph type="body" idx="1"/>
          </p:nvPr>
        </p:nvSpPr>
        <p:spPr>
          <a:xfrm>
            <a:off x="838200" y="2554941"/>
            <a:ext cx="10515600" cy="3622022"/>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070DC0B-DD0F-0B91-2804-A920547F6C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6F7F4A-1F7C-4F9C-8E2B-27A61073E178}" type="datetimeFigureOut">
              <a:rPr lang="nl-NL" smtClean="0"/>
              <a:t>23-12-2022</a:t>
            </a:fld>
            <a:endParaRPr lang="nl-NL"/>
          </a:p>
        </p:txBody>
      </p:sp>
      <p:sp>
        <p:nvSpPr>
          <p:cNvPr id="5" name="Tijdelijke aanduiding voor voettekst 4">
            <a:extLst>
              <a:ext uri="{FF2B5EF4-FFF2-40B4-BE49-F238E27FC236}">
                <a16:creationId xmlns:a16="http://schemas.microsoft.com/office/drawing/2014/main" id="{6B9BA1BF-63A4-E440-1C1A-B943F6D98D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B47A7706-E0E3-D058-3D74-3F506EA79A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BA59C2-2300-40D7-8D89-278A0FE9C418}" type="slidenum">
              <a:rPr lang="nl-NL" smtClean="0"/>
              <a:t>‹nr.›</a:t>
            </a:fld>
            <a:endParaRPr lang="nl-NL"/>
          </a:p>
        </p:txBody>
      </p:sp>
      <p:pic>
        <p:nvPicPr>
          <p:cNvPr id="8" name="Graphic 8">
            <a:extLst>
              <a:ext uri="{FF2B5EF4-FFF2-40B4-BE49-F238E27FC236}">
                <a16:creationId xmlns:a16="http://schemas.microsoft.com/office/drawing/2014/main" id="{7D2E88C3-25CC-CDD7-DDB4-9FABEA69A8D7}"/>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325432" y="236768"/>
            <a:ext cx="2051729" cy="1073702"/>
          </a:xfrm>
          <a:prstGeom prst="rect">
            <a:avLst/>
          </a:prstGeom>
        </p:spPr>
      </p:pic>
    </p:spTree>
    <p:extLst>
      <p:ext uri="{BB962C8B-B14F-4D97-AF65-F5344CB8AC3E}">
        <p14:creationId xmlns:p14="http://schemas.microsoft.com/office/powerpoint/2010/main" val="171584988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Lst>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3B7C664E-6168-AB36-8B78-2185034FAEDE}"/>
              </a:ext>
            </a:extLst>
          </p:cNvPr>
          <p:cNvSpPr/>
          <p:nvPr userDrawn="1"/>
        </p:nvSpPr>
        <p:spPr>
          <a:xfrm>
            <a:off x="0" y="-8961"/>
            <a:ext cx="12192862" cy="688848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12183035 w 12192000"/>
              <a:gd name="connsiteY2" fmla="*/ 5934635 h 6858000"/>
              <a:gd name="connsiteX3" fmla="*/ 0 w 12192000"/>
              <a:gd name="connsiteY3" fmla="*/ 6858000 h 6858000"/>
              <a:gd name="connsiteX4" fmla="*/ 0 w 12192000"/>
              <a:gd name="connsiteY4" fmla="*/ 0 h 6858000"/>
              <a:gd name="connsiteX0" fmla="*/ 0 w 12192862"/>
              <a:gd name="connsiteY0" fmla="*/ 0 h 6858000"/>
              <a:gd name="connsiteX1" fmla="*/ 12192000 w 12192862"/>
              <a:gd name="connsiteY1" fmla="*/ 0 h 6858000"/>
              <a:gd name="connsiteX2" fmla="*/ 12192000 w 12192862"/>
              <a:gd name="connsiteY2" fmla="*/ 6158752 h 6858000"/>
              <a:gd name="connsiteX3" fmla="*/ 0 w 12192862"/>
              <a:gd name="connsiteY3" fmla="*/ 6858000 h 6858000"/>
              <a:gd name="connsiteX4" fmla="*/ 0 w 12192862"/>
              <a:gd name="connsiteY4" fmla="*/ 0 h 6858000"/>
              <a:gd name="connsiteX0" fmla="*/ 0 w 12192862"/>
              <a:gd name="connsiteY0" fmla="*/ 0 h 6858000"/>
              <a:gd name="connsiteX1" fmla="*/ 12192000 w 12192862"/>
              <a:gd name="connsiteY1" fmla="*/ 0 h 6858000"/>
              <a:gd name="connsiteX2" fmla="*/ 12192000 w 12192862"/>
              <a:gd name="connsiteY2" fmla="*/ 6158752 h 6858000"/>
              <a:gd name="connsiteX3" fmla="*/ 6015318 w 12192862"/>
              <a:gd name="connsiteY3" fmla="*/ 6857999 h 6858000"/>
              <a:gd name="connsiteX4" fmla="*/ 0 w 12192862"/>
              <a:gd name="connsiteY4" fmla="*/ 6858000 h 6858000"/>
              <a:gd name="connsiteX5" fmla="*/ 0 w 12192862"/>
              <a:gd name="connsiteY5" fmla="*/ 0 h 6858000"/>
              <a:gd name="connsiteX0" fmla="*/ 0 w 12192862"/>
              <a:gd name="connsiteY0" fmla="*/ 0 h 6858045"/>
              <a:gd name="connsiteX1" fmla="*/ 12192000 w 12192862"/>
              <a:gd name="connsiteY1" fmla="*/ 0 h 6858045"/>
              <a:gd name="connsiteX2" fmla="*/ 12192000 w 12192862"/>
              <a:gd name="connsiteY2" fmla="*/ 6158752 h 6858045"/>
              <a:gd name="connsiteX3" fmla="*/ 6015318 w 12192862"/>
              <a:gd name="connsiteY3" fmla="*/ 6857999 h 6858045"/>
              <a:gd name="connsiteX4" fmla="*/ 0 w 12192862"/>
              <a:gd name="connsiteY4" fmla="*/ 6858000 h 6858045"/>
              <a:gd name="connsiteX5" fmla="*/ 0 w 12192862"/>
              <a:gd name="connsiteY5" fmla="*/ 0 h 6858045"/>
              <a:gd name="connsiteX0" fmla="*/ 0 w 12192862"/>
              <a:gd name="connsiteY0" fmla="*/ 0 h 6858045"/>
              <a:gd name="connsiteX1" fmla="*/ 12192000 w 12192862"/>
              <a:gd name="connsiteY1" fmla="*/ 0 h 6858045"/>
              <a:gd name="connsiteX2" fmla="*/ 12192000 w 12192862"/>
              <a:gd name="connsiteY2" fmla="*/ 6158752 h 6858045"/>
              <a:gd name="connsiteX3" fmla="*/ 6015318 w 12192862"/>
              <a:gd name="connsiteY3" fmla="*/ 6857999 h 6858045"/>
              <a:gd name="connsiteX4" fmla="*/ 0 w 12192862"/>
              <a:gd name="connsiteY4" fmla="*/ 6858000 h 6858045"/>
              <a:gd name="connsiteX5" fmla="*/ 0 w 12192862"/>
              <a:gd name="connsiteY5" fmla="*/ 0 h 6858045"/>
              <a:gd name="connsiteX0" fmla="*/ 0 w 12192862"/>
              <a:gd name="connsiteY0" fmla="*/ 0 h 6863654"/>
              <a:gd name="connsiteX1" fmla="*/ 12192000 w 12192862"/>
              <a:gd name="connsiteY1" fmla="*/ 0 h 6863654"/>
              <a:gd name="connsiteX2" fmla="*/ 12192000 w 12192862"/>
              <a:gd name="connsiteY2" fmla="*/ 6158752 h 6863654"/>
              <a:gd name="connsiteX3" fmla="*/ 6026538 w 12192862"/>
              <a:gd name="connsiteY3" fmla="*/ 6863609 h 6863654"/>
              <a:gd name="connsiteX4" fmla="*/ 0 w 12192862"/>
              <a:gd name="connsiteY4" fmla="*/ 6858000 h 6863654"/>
              <a:gd name="connsiteX5" fmla="*/ 0 w 12192862"/>
              <a:gd name="connsiteY5" fmla="*/ 0 h 6863654"/>
              <a:gd name="connsiteX0" fmla="*/ 0 w 12192862"/>
              <a:gd name="connsiteY0" fmla="*/ 0 h 6872069"/>
              <a:gd name="connsiteX1" fmla="*/ 12192000 w 12192862"/>
              <a:gd name="connsiteY1" fmla="*/ 0 h 6872069"/>
              <a:gd name="connsiteX2" fmla="*/ 12192000 w 12192862"/>
              <a:gd name="connsiteY2" fmla="*/ 6158752 h 6872069"/>
              <a:gd name="connsiteX3" fmla="*/ 6015318 w 12192862"/>
              <a:gd name="connsiteY3" fmla="*/ 6872024 h 6872069"/>
              <a:gd name="connsiteX4" fmla="*/ 0 w 12192862"/>
              <a:gd name="connsiteY4" fmla="*/ 6858000 h 6872069"/>
              <a:gd name="connsiteX5" fmla="*/ 0 w 12192862"/>
              <a:gd name="connsiteY5" fmla="*/ 0 h 6872069"/>
              <a:gd name="connsiteX0" fmla="*/ 0 w 12192862"/>
              <a:gd name="connsiteY0" fmla="*/ 0 h 6872238"/>
              <a:gd name="connsiteX1" fmla="*/ 12192000 w 12192862"/>
              <a:gd name="connsiteY1" fmla="*/ 0 h 6872238"/>
              <a:gd name="connsiteX2" fmla="*/ 12192000 w 12192862"/>
              <a:gd name="connsiteY2" fmla="*/ 6158752 h 6872238"/>
              <a:gd name="connsiteX3" fmla="*/ 6015318 w 12192862"/>
              <a:gd name="connsiteY3" fmla="*/ 6872024 h 6872238"/>
              <a:gd name="connsiteX4" fmla="*/ 0 w 12192862"/>
              <a:gd name="connsiteY4" fmla="*/ 6858000 h 6872238"/>
              <a:gd name="connsiteX5" fmla="*/ 0 w 12192862"/>
              <a:gd name="connsiteY5" fmla="*/ 0 h 6872238"/>
              <a:gd name="connsiteX0" fmla="*/ 0 w 12192862"/>
              <a:gd name="connsiteY0" fmla="*/ 0 h 6872238"/>
              <a:gd name="connsiteX1" fmla="*/ 12192000 w 12192862"/>
              <a:gd name="connsiteY1" fmla="*/ 0 h 6872238"/>
              <a:gd name="connsiteX2" fmla="*/ 12192000 w 12192862"/>
              <a:gd name="connsiteY2" fmla="*/ 6158752 h 6872238"/>
              <a:gd name="connsiteX3" fmla="*/ 6015318 w 12192862"/>
              <a:gd name="connsiteY3" fmla="*/ 6872024 h 6872238"/>
              <a:gd name="connsiteX4" fmla="*/ 0 w 12192862"/>
              <a:gd name="connsiteY4" fmla="*/ 6858000 h 6872238"/>
              <a:gd name="connsiteX5" fmla="*/ 0 w 12192862"/>
              <a:gd name="connsiteY5" fmla="*/ 0 h 6872238"/>
              <a:gd name="connsiteX0" fmla="*/ 0 w 12192862"/>
              <a:gd name="connsiteY0" fmla="*/ 0 h 6858000"/>
              <a:gd name="connsiteX1" fmla="*/ 12192000 w 12192862"/>
              <a:gd name="connsiteY1" fmla="*/ 0 h 6858000"/>
              <a:gd name="connsiteX2" fmla="*/ 12192000 w 12192862"/>
              <a:gd name="connsiteY2" fmla="*/ 6158752 h 6858000"/>
              <a:gd name="connsiteX3" fmla="*/ 6166783 w 12192862"/>
              <a:gd name="connsiteY3" fmla="*/ 6855195 h 6858000"/>
              <a:gd name="connsiteX4" fmla="*/ 0 w 12192862"/>
              <a:gd name="connsiteY4" fmla="*/ 6858000 h 6858000"/>
              <a:gd name="connsiteX5" fmla="*/ 0 w 12192862"/>
              <a:gd name="connsiteY5" fmla="*/ 0 h 6858000"/>
              <a:gd name="connsiteX0" fmla="*/ 0 w 12192862"/>
              <a:gd name="connsiteY0" fmla="*/ 0 h 6858000"/>
              <a:gd name="connsiteX1" fmla="*/ 12192000 w 12192862"/>
              <a:gd name="connsiteY1" fmla="*/ 0 h 6858000"/>
              <a:gd name="connsiteX2" fmla="*/ 12192000 w 12192862"/>
              <a:gd name="connsiteY2" fmla="*/ 6158752 h 6858000"/>
              <a:gd name="connsiteX3" fmla="*/ 6147148 w 12192862"/>
              <a:gd name="connsiteY3" fmla="*/ 6785072 h 6858000"/>
              <a:gd name="connsiteX4" fmla="*/ 0 w 12192862"/>
              <a:gd name="connsiteY4" fmla="*/ 6858000 h 6858000"/>
              <a:gd name="connsiteX5" fmla="*/ 0 w 12192862"/>
              <a:gd name="connsiteY5" fmla="*/ 0 h 6858000"/>
              <a:gd name="connsiteX0" fmla="*/ 0 w 12192862"/>
              <a:gd name="connsiteY0" fmla="*/ 0 h 6858000"/>
              <a:gd name="connsiteX1" fmla="*/ 12192000 w 12192862"/>
              <a:gd name="connsiteY1" fmla="*/ 0 h 6858000"/>
              <a:gd name="connsiteX2" fmla="*/ 12192000 w 12192862"/>
              <a:gd name="connsiteY2" fmla="*/ 6158752 h 6858000"/>
              <a:gd name="connsiteX3" fmla="*/ 6155563 w 12192862"/>
              <a:gd name="connsiteY3" fmla="*/ 6852390 h 6858000"/>
              <a:gd name="connsiteX4" fmla="*/ 0 w 12192862"/>
              <a:gd name="connsiteY4" fmla="*/ 6858000 h 6858000"/>
              <a:gd name="connsiteX5" fmla="*/ 0 w 12192862"/>
              <a:gd name="connsiteY5" fmla="*/ 0 h 6858000"/>
              <a:gd name="connsiteX0" fmla="*/ 0 w 12192862"/>
              <a:gd name="connsiteY0" fmla="*/ 0 h 6861889"/>
              <a:gd name="connsiteX1" fmla="*/ 12192000 w 12192862"/>
              <a:gd name="connsiteY1" fmla="*/ 0 h 6861889"/>
              <a:gd name="connsiteX2" fmla="*/ 12192000 w 12192862"/>
              <a:gd name="connsiteY2" fmla="*/ 6158752 h 6861889"/>
              <a:gd name="connsiteX3" fmla="*/ 3672339 w 12192862"/>
              <a:gd name="connsiteY3" fmla="*/ 6861355 h 6861889"/>
              <a:gd name="connsiteX4" fmla="*/ 0 w 12192862"/>
              <a:gd name="connsiteY4" fmla="*/ 6858000 h 6861889"/>
              <a:gd name="connsiteX5" fmla="*/ 0 w 12192862"/>
              <a:gd name="connsiteY5" fmla="*/ 0 h 6861889"/>
              <a:gd name="connsiteX0" fmla="*/ 0 w 12192862"/>
              <a:gd name="connsiteY0" fmla="*/ 0 h 6870557"/>
              <a:gd name="connsiteX1" fmla="*/ 12192000 w 12192862"/>
              <a:gd name="connsiteY1" fmla="*/ 0 h 6870557"/>
              <a:gd name="connsiteX2" fmla="*/ 12192000 w 12192862"/>
              <a:gd name="connsiteY2" fmla="*/ 6158752 h 6870557"/>
              <a:gd name="connsiteX3" fmla="*/ 2757939 w 12192862"/>
              <a:gd name="connsiteY3" fmla="*/ 6870320 h 6870557"/>
              <a:gd name="connsiteX4" fmla="*/ 0 w 12192862"/>
              <a:gd name="connsiteY4" fmla="*/ 6858000 h 6870557"/>
              <a:gd name="connsiteX5" fmla="*/ 0 w 12192862"/>
              <a:gd name="connsiteY5" fmla="*/ 0 h 6870557"/>
              <a:gd name="connsiteX0" fmla="*/ 0 w 12192862"/>
              <a:gd name="connsiteY0" fmla="*/ 0 h 6888486"/>
              <a:gd name="connsiteX1" fmla="*/ 12192000 w 12192862"/>
              <a:gd name="connsiteY1" fmla="*/ 17929 h 6888486"/>
              <a:gd name="connsiteX2" fmla="*/ 12192000 w 12192862"/>
              <a:gd name="connsiteY2" fmla="*/ 6176681 h 6888486"/>
              <a:gd name="connsiteX3" fmla="*/ 2757939 w 12192862"/>
              <a:gd name="connsiteY3" fmla="*/ 6888249 h 6888486"/>
              <a:gd name="connsiteX4" fmla="*/ 0 w 12192862"/>
              <a:gd name="connsiteY4" fmla="*/ 6875929 h 6888486"/>
              <a:gd name="connsiteX5" fmla="*/ 0 w 12192862"/>
              <a:gd name="connsiteY5" fmla="*/ 0 h 6888486"/>
              <a:gd name="connsiteX0" fmla="*/ 0 w 12192862"/>
              <a:gd name="connsiteY0" fmla="*/ 0 h 6888486"/>
              <a:gd name="connsiteX1" fmla="*/ 12192000 w 12192862"/>
              <a:gd name="connsiteY1" fmla="*/ 0 h 6888486"/>
              <a:gd name="connsiteX2" fmla="*/ 12192000 w 12192862"/>
              <a:gd name="connsiteY2" fmla="*/ 6176681 h 6888486"/>
              <a:gd name="connsiteX3" fmla="*/ 2757939 w 12192862"/>
              <a:gd name="connsiteY3" fmla="*/ 6888249 h 6888486"/>
              <a:gd name="connsiteX4" fmla="*/ 0 w 12192862"/>
              <a:gd name="connsiteY4" fmla="*/ 6875929 h 6888486"/>
              <a:gd name="connsiteX5" fmla="*/ 0 w 12192862"/>
              <a:gd name="connsiteY5" fmla="*/ 0 h 688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862" h="6888486">
                <a:moveTo>
                  <a:pt x="0" y="0"/>
                </a:moveTo>
                <a:lnTo>
                  <a:pt x="12192000" y="0"/>
                </a:lnTo>
                <a:cubicBezTo>
                  <a:pt x="12189012" y="1978212"/>
                  <a:pt x="12194988" y="4198469"/>
                  <a:pt x="12192000" y="6176681"/>
                </a:cubicBezTo>
                <a:cubicBezTo>
                  <a:pt x="9861176" y="6305175"/>
                  <a:pt x="2907150" y="6871786"/>
                  <a:pt x="2757939" y="6888249"/>
                </a:cubicBezTo>
                <a:cubicBezTo>
                  <a:pt x="2692509" y="6890504"/>
                  <a:pt x="2005106" y="6875929"/>
                  <a:pt x="0" y="6875929"/>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a:extLst>
              <a:ext uri="{FF2B5EF4-FFF2-40B4-BE49-F238E27FC236}">
                <a16:creationId xmlns:a16="http://schemas.microsoft.com/office/drawing/2014/main" id="{7F53ECB9-87C8-A640-D106-6120BED828DF}"/>
              </a:ext>
            </a:extLst>
          </p:cNvPr>
          <p:cNvSpPr>
            <a:spLocks noGrp="1"/>
          </p:cNvSpPr>
          <p:nvPr>
            <p:ph type="title"/>
          </p:nvPr>
        </p:nvSpPr>
        <p:spPr>
          <a:xfrm>
            <a:off x="838200" y="1139684"/>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8051794-0B31-30B2-081A-47796F6BBCD9}"/>
              </a:ext>
            </a:extLst>
          </p:cNvPr>
          <p:cNvSpPr>
            <a:spLocks noGrp="1"/>
          </p:cNvSpPr>
          <p:nvPr>
            <p:ph type="body" idx="1"/>
          </p:nvPr>
        </p:nvSpPr>
        <p:spPr>
          <a:xfrm>
            <a:off x="838200" y="2554941"/>
            <a:ext cx="10515600" cy="3622022"/>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070DC0B-DD0F-0B91-2804-A920547F6C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6F7F4A-1F7C-4F9C-8E2B-27A61073E178}" type="datetimeFigureOut">
              <a:rPr lang="nl-NL" smtClean="0"/>
              <a:t>23-12-2022</a:t>
            </a:fld>
            <a:endParaRPr lang="nl-NL"/>
          </a:p>
        </p:txBody>
      </p:sp>
      <p:sp>
        <p:nvSpPr>
          <p:cNvPr id="5" name="Tijdelijke aanduiding voor voettekst 4">
            <a:extLst>
              <a:ext uri="{FF2B5EF4-FFF2-40B4-BE49-F238E27FC236}">
                <a16:creationId xmlns:a16="http://schemas.microsoft.com/office/drawing/2014/main" id="{6B9BA1BF-63A4-E440-1C1A-B943F6D98D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B47A7706-E0E3-D058-3D74-3F506EA79A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BA59C2-2300-40D7-8D89-278A0FE9C418}" type="slidenum">
              <a:rPr lang="nl-NL" smtClean="0"/>
              <a:t>‹nr.›</a:t>
            </a:fld>
            <a:endParaRPr lang="nl-NL"/>
          </a:p>
        </p:txBody>
      </p:sp>
      <p:pic>
        <p:nvPicPr>
          <p:cNvPr id="8" name="Graphic 8">
            <a:extLst>
              <a:ext uri="{FF2B5EF4-FFF2-40B4-BE49-F238E27FC236}">
                <a16:creationId xmlns:a16="http://schemas.microsoft.com/office/drawing/2014/main" id="{20DB644D-9886-9001-48F6-A1B983914470}"/>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325432" y="236768"/>
            <a:ext cx="2051729" cy="1073702"/>
          </a:xfrm>
          <a:prstGeom prst="rect">
            <a:avLst/>
          </a:prstGeom>
        </p:spPr>
      </p:pic>
    </p:spTree>
    <p:extLst>
      <p:ext uri="{BB962C8B-B14F-4D97-AF65-F5344CB8AC3E}">
        <p14:creationId xmlns:p14="http://schemas.microsoft.com/office/powerpoint/2010/main" val="55116267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7B2E4B34-12E3-38AB-1142-FABBF7E31DD8}"/>
              </a:ext>
            </a:extLst>
          </p:cNvPr>
          <p:cNvSpPr/>
          <p:nvPr userDrawn="1"/>
        </p:nvSpPr>
        <p:spPr>
          <a:xfrm>
            <a:off x="-1" y="0"/>
            <a:ext cx="65711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0" y="6858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5F12380D-C0EF-5998-C4FC-B791A246E9B5}"/>
              </a:ext>
            </a:extLst>
          </p:cNvPr>
          <p:cNvSpPr/>
          <p:nvPr userDrawn="1"/>
        </p:nvSpPr>
        <p:spPr>
          <a:xfrm>
            <a:off x="5558118" y="-8966"/>
            <a:ext cx="6633882" cy="6866965"/>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726141 w 6822141"/>
              <a:gd name="connsiteY0" fmla="*/ 0 h 6866964"/>
              <a:gd name="connsiteX1" fmla="*/ 6822141 w 6822141"/>
              <a:gd name="connsiteY1" fmla="*/ 0 h 6866964"/>
              <a:gd name="connsiteX2" fmla="*/ 6822141 w 6822141"/>
              <a:gd name="connsiteY2" fmla="*/ 6858000 h 6866964"/>
              <a:gd name="connsiteX3" fmla="*/ 0 w 6822141"/>
              <a:gd name="connsiteY3" fmla="*/ 6866964 h 6866964"/>
              <a:gd name="connsiteX4" fmla="*/ 726141 w 6822141"/>
              <a:gd name="connsiteY4" fmla="*/ 0 h 6866964"/>
              <a:gd name="connsiteX0" fmla="*/ 537882 w 6633882"/>
              <a:gd name="connsiteY0" fmla="*/ 0 h 6858000"/>
              <a:gd name="connsiteX1" fmla="*/ 6633882 w 6633882"/>
              <a:gd name="connsiteY1" fmla="*/ 0 h 6858000"/>
              <a:gd name="connsiteX2" fmla="*/ 6633882 w 6633882"/>
              <a:gd name="connsiteY2" fmla="*/ 6858000 h 6858000"/>
              <a:gd name="connsiteX3" fmla="*/ 0 w 6633882"/>
              <a:gd name="connsiteY3" fmla="*/ 6857999 h 6858000"/>
              <a:gd name="connsiteX4" fmla="*/ 537882 w 6633882"/>
              <a:gd name="connsiteY4" fmla="*/ 0 h 6858000"/>
              <a:gd name="connsiteX0" fmla="*/ 1228165 w 6633882"/>
              <a:gd name="connsiteY0" fmla="*/ 26894 h 6858000"/>
              <a:gd name="connsiteX1" fmla="*/ 6633882 w 6633882"/>
              <a:gd name="connsiteY1" fmla="*/ 0 h 6858000"/>
              <a:gd name="connsiteX2" fmla="*/ 6633882 w 6633882"/>
              <a:gd name="connsiteY2" fmla="*/ 6858000 h 6858000"/>
              <a:gd name="connsiteX3" fmla="*/ 0 w 6633882"/>
              <a:gd name="connsiteY3" fmla="*/ 6857999 h 6858000"/>
              <a:gd name="connsiteX4" fmla="*/ 1228165 w 6633882"/>
              <a:gd name="connsiteY4" fmla="*/ 26894 h 6858000"/>
              <a:gd name="connsiteX0" fmla="*/ 968188 w 6633882"/>
              <a:gd name="connsiteY0" fmla="*/ 0 h 6866965"/>
              <a:gd name="connsiteX1" fmla="*/ 6633882 w 6633882"/>
              <a:gd name="connsiteY1" fmla="*/ 8965 h 6866965"/>
              <a:gd name="connsiteX2" fmla="*/ 6633882 w 6633882"/>
              <a:gd name="connsiteY2" fmla="*/ 6866965 h 6866965"/>
              <a:gd name="connsiteX3" fmla="*/ 0 w 6633882"/>
              <a:gd name="connsiteY3" fmla="*/ 6866964 h 6866965"/>
              <a:gd name="connsiteX4" fmla="*/ 968188 w 6633882"/>
              <a:gd name="connsiteY4" fmla="*/ 0 h 6866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3882" h="6866965">
                <a:moveTo>
                  <a:pt x="968188" y="0"/>
                </a:moveTo>
                <a:lnTo>
                  <a:pt x="6633882" y="8965"/>
                </a:lnTo>
                <a:lnTo>
                  <a:pt x="6633882" y="6866965"/>
                </a:lnTo>
                <a:lnTo>
                  <a:pt x="0" y="6866964"/>
                </a:lnTo>
                <a:lnTo>
                  <a:pt x="9681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a:extLst>
              <a:ext uri="{FF2B5EF4-FFF2-40B4-BE49-F238E27FC236}">
                <a16:creationId xmlns:a16="http://schemas.microsoft.com/office/drawing/2014/main" id="{7F53ECB9-87C8-A640-D106-6120BED828DF}"/>
              </a:ext>
            </a:extLst>
          </p:cNvPr>
          <p:cNvSpPr>
            <a:spLocks noGrp="1"/>
          </p:cNvSpPr>
          <p:nvPr>
            <p:ph type="title"/>
          </p:nvPr>
        </p:nvSpPr>
        <p:spPr>
          <a:xfrm>
            <a:off x="838200" y="1139684"/>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8051794-0B31-30B2-081A-47796F6BBCD9}"/>
              </a:ext>
            </a:extLst>
          </p:cNvPr>
          <p:cNvSpPr>
            <a:spLocks noGrp="1"/>
          </p:cNvSpPr>
          <p:nvPr>
            <p:ph type="body" idx="1"/>
          </p:nvPr>
        </p:nvSpPr>
        <p:spPr>
          <a:xfrm>
            <a:off x="838200" y="2554941"/>
            <a:ext cx="10515600" cy="3622022"/>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070DC0B-DD0F-0B91-2804-A920547F6C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6F7F4A-1F7C-4F9C-8E2B-27A61073E178}" type="datetimeFigureOut">
              <a:rPr lang="nl-NL" smtClean="0"/>
              <a:t>23-12-2022</a:t>
            </a:fld>
            <a:endParaRPr lang="nl-NL"/>
          </a:p>
        </p:txBody>
      </p:sp>
      <p:sp>
        <p:nvSpPr>
          <p:cNvPr id="5" name="Tijdelijke aanduiding voor voettekst 4">
            <a:extLst>
              <a:ext uri="{FF2B5EF4-FFF2-40B4-BE49-F238E27FC236}">
                <a16:creationId xmlns:a16="http://schemas.microsoft.com/office/drawing/2014/main" id="{6B9BA1BF-63A4-E440-1C1A-B943F6D98D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B47A7706-E0E3-D058-3D74-3F506EA79A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BA59C2-2300-40D7-8D89-278A0FE9C418}" type="slidenum">
              <a:rPr lang="nl-NL" smtClean="0"/>
              <a:t>‹nr.›</a:t>
            </a:fld>
            <a:endParaRPr lang="nl-NL"/>
          </a:p>
        </p:txBody>
      </p:sp>
      <p:pic>
        <p:nvPicPr>
          <p:cNvPr id="7" name="Graphic 8">
            <a:extLst>
              <a:ext uri="{FF2B5EF4-FFF2-40B4-BE49-F238E27FC236}">
                <a16:creationId xmlns:a16="http://schemas.microsoft.com/office/drawing/2014/main" id="{72F6897B-CD65-F60F-CAA5-F95327BBABBE}"/>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325432" y="236768"/>
            <a:ext cx="2051729" cy="1073702"/>
          </a:xfrm>
          <a:prstGeom prst="rect">
            <a:avLst/>
          </a:prstGeom>
        </p:spPr>
      </p:pic>
    </p:spTree>
    <p:extLst>
      <p:ext uri="{BB962C8B-B14F-4D97-AF65-F5344CB8AC3E}">
        <p14:creationId xmlns:p14="http://schemas.microsoft.com/office/powerpoint/2010/main" val="49099575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F53ECB9-87C8-A640-D106-6120BED828DF}"/>
              </a:ext>
            </a:extLst>
          </p:cNvPr>
          <p:cNvSpPr>
            <a:spLocks noGrp="1"/>
          </p:cNvSpPr>
          <p:nvPr>
            <p:ph type="title"/>
          </p:nvPr>
        </p:nvSpPr>
        <p:spPr>
          <a:xfrm>
            <a:off x="838200" y="1139684"/>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8051794-0B31-30B2-081A-47796F6BBCD9}"/>
              </a:ext>
            </a:extLst>
          </p:cNvPr>
          <p:cNvSpPr>
            <a:spLocks noGrp="1"/>
          </p:cNvSpPr>
          <p:nvPr>
            <p:ph type="body" idx="1"/>
          </p:nvPr>
        </p:nvSpPr>
        <p:spPr>
          <a:xfrm>
            <a:off x="838200" y="2554941"/>
            <a:ext cx="10515600" cy="3622022"/>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070DC0B-DD0F-0B91-2804-A920547F6C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6F7F4A-1F7C-4F9C-8E2B-27A61073E178}" type="datetimeFigureOut">
              <a:rPr lang="nl-NL" smtClean="0"/>
              <a:t>23-12-2022</a:t>
            </a:fld>
            <a:endParaRPr lang="nl-NL"/>
          </a:p>
        </p:txBody>
      </p:sp>
      <p:sp>
        <p:nvSpPr>
          <p:cNvPr id="5" name="Tijdelijke aanduiding voor voettekst 4">
            <a:extLst>
              <a:ext uri="{FF2B5EF4-FFF2-40B4-BE49-F238E27FC236}">
                <a16:creationId xmlns:a16="http://schemas.microsoft.com/office/drawing/2014/main" id="{6B9BA1BF-63A4-E440-1C1A-B943F6D98D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B47A7706-E0E3-D058-3D74-3F506EA79A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BA59C2-2300-40D7-8D89-278A0FE9C418}" type="slidenum">
              <a:rPr lang="nl-NL" smtClean="0"/>
              <a:t>‹nr.›</a:t>
            </a:fld>
            <a:endParaRPr lang="nl-NL"/>
          </a:p>
        </p:txBody>
      </p:sp>
      <p:pic>
        <p:nvPicPr>
          <p:cNvPr id="7" name="Graphic 8">
            <a:extLst>
              <a:ext uri="{FF2B5EF4-FFF2-40B4-BE49-F238E27FC236}">
                <a16:creationId xmlns:a16="http://schemas.microsoft.com/office/drawing/2014/main" id="{BE0248C8-E66C-E993-4B02-19569A14FF66}"/>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325432" y="236768"/>
            <a:ext cx="2051729" cy="1073702"/>
          </a:xfrm>
          <a:prstGeom prst="rect">
            <a:avLst/>
          </a:prstGeom>
        </p:spPr>
      </p:pic>
    </p:spTree>
    <p:extLst>
      <p:ext uri="{BB962C8B-B14F-4D97-AF65-F5344CB8AC3E}">
        <p14:creationId xmlns:p14="http://schemas.microsoft.com/office/powerpoint/2010/main" val="407878136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0.xm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png"/><Relationship Id="rId1" Type="http://schemas.openxmlformats.org/officeDocument/2006/relationships/slideLayout" Target="../slideLayouts/slideLayout20.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hyperlink" Target="https://www.fittotjepensioen.nl/aanbod/" TargetMode="External"/><Relationship Id="rId2" Type="http://schemas.openxmlformats.org/officeDocument/2006/relationships/image" Target="../media/image15.png"/><Relationship Id="rId1" Type="http://schemas.openxmlformats.org/officeDocument/2006/relationships/slideLayout" Target="../slideLayouts/slideLayout4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4B69CB40-B0FD-08C9-28FB-0303412C8F9F}"/>
              </a:ext>
            </a:extLst>
          </p:cNvPr>
          <p:cNvSpPr>
            <a:spLocks noGrp="1"/>
          </p:cNvSpPr>
          <p:nvPr>
            <p:ph type="ctrTitle"/>
          </p:nvPr>
        </p:nvSpPr>
        <p:spPr>
          <a:xfrm>
            <a:off x="5686897" y="1981007"/>
            <a:ext cx="5159298" cy="2387600"/>
          </a:xfrm>
        </p:spPr>
        <p:txBody>
          <a:bodyPr/>
          <a:lstStyle/>
          <a:p>
            <a:pPr algn="l"/>
            <a:r>
              <a:rPr lang="nl-NL"/>
              <a:t>De tijd vliegt!</a:t>
            </a:r>
          </a:p>
        </p:txBody>
      </p:sp>
      <p:sp>
        <p:nvSpPr>
          <p:cNvPr id="3" name="Ondertitel 2">
            <a:extLst>
              <a:ext uri="{FF2B5EF4-FFF2-40B4-BE49-F238E27FC236}">
                <a16:creationId xmlns:a16="http://schemas.microsoft.com/office/drawing/2014/main" id="{9381B3F3-BEB0-EC83-803F-74F97E4C6831}"/>
              </a:ext>
            </a:extLst>
          </p:cNvPr>
          <p:cNvSpPr>
            <a:spLocks noGrp="1"/>
          </p:cNvSpPr>
          <p:nvPr>
            <p:ph type="subTitle" idx="1"/>
          </p:nvPr>
        </p:nvSpPr>
        <p:spPr>
          <a:xfrm>
            <a:off x="1524000" y="4750613"/>
            <a:ext cx="9144000" cy="1655762"/>
          </a:xfrm>
        </p:spPr>
        <p:txBody>
          <a:bodyPr/>
          <a:lstStyle/>
          <a:p>
            <a:endParaRPr lang="nl-NL"/>
          </a:p>
        </p:txBody>
      </p:sp>
      <p:pic>
        <p:nvPicPr>
          <p:cNvPr id="7" name="Graphic 6">
            <a:extLst>
              <a:ext uri="{FF2B5EF4-FFF2-40B4-BE49-F238E27FC236}">
                <a16:creationId xmlns:a16="http://schemas.microsoft.com/office/drawing/2014/main" id="{9CD1771E-2C18-8EBA-4F6B-46E05509F0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86550" y="-2097664"/>
            <a:ext cx="13011150" cy="7315200"/>
          </a:xfrm>
          <a:prstGeom prst="rect">
            <a:avLst/>
          </a:prstGeom>
        </p:spPr>
      </p:pic>
      <p:pic>
        <p:nvPicPr>
          <p:cNvPr id="5" name="Afbeelding 4">
            <a:extLst>
              <a:ext uri="{FF2B5EF4-FFF2-40B4-BE49-F238E27FC236}">
                <a16:creationId xmlns:a16="http://schemas.microsoft.com/office/drawing/2014/main" id="{C87C74C0-48CF-0D26-BC14-29230952FFC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0861889">
            <a:off x="1743238" y="1826525"/>
            <a:ext cx="3981371" cy="2333907"/>
          </a:xfrm>
          <a:prstGeom prst="rect">
            <a:avLst/>
          </a:prstGeom>
        </p:spPr>
      </p:pic>
    </p:spTree>
    <p:extLst>
      <p:ext uri="{BB962C8B-B14F-4D97-AF65-F5344CB8AC3E}">
        <p14:creationId xmlns:p14="http://schemas.microsoft.com/office/powerpoint/2010/main" val="1852928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D18CB84-5F6E-F231-6F51-06ABBCF66E16}"/>
              </a:ext>
            </a:extLst>
          </p:cNvPr>
          <p:cNvSpPr>
            <a:spLocks noGrp="1"/>
          </p:cNvSpPr>
          <p:nvPr>
            <p:ph type="title"/>
          </p:nvPr>
        </p:nvSpPr>
        <p:spPr/>
        <p:txBody>
          <a:bodyPr/>
          <a:lstStyle/>
          <a:p>
            <a:r>
              <a:rPr lang="nl-NL">
                <a:solidFill>
                  <a:schemeClr val="accent1"/>
                </a:solidFill>
              </a:rPr>
              <a:t>Meer informatie?</a:t>
            </a:r>
          </a:p>
        </p:txBody>
      </p:sp>
      <p:sp>
        <p:nvSpPr>
          <p:cNvPr id="5" name="Tijdelijke aanduiding voor inhoud 4">
            <a:extLst>
              <a:ext uri="{FF2B5EF4-FFF2-40B4-BE49-F238E27FC236}">
                <a16:creationId xmlns:a16="http://schemas.microsoft.com/office/drawing/2014/main" id="{284EA42E-EF7D-788F-29DF-ED5B1F38ADB0}"/>
              </a:ext>
            </a:extLst>
          </p:cNvPr>
          <p:cNvSpPr>
            <a:spLocks noGrp="1"/>
          </p:cNvSpPr>
          <p:nvPr>
            <p:ph idx="1"/>
          </p:nvPr>
        </p:nvSpPr>
        <p:spPr/>
        <p:txBody>
          <a:bodyPr/>
          <a:lstStyle/>
          <a:p>
            <a:pPr marL="0" indent="0">
              <a:buNone/>
            </a:pPr>
            <a:r>
              <a:rPr lang="nl-NL">
                <a:solidFill>
                  <a:schemeClr val="accent1"/>
                </a:solidFill>
              </a:rPr>
              <a:t>Neem contact op met je regiomanager: </a:t>
            </a:r>
          </a:p>
          <a:p>
            <a:pPr marL="0" indent="0">
              <a:buNone/>
            </a:pPr>
            <a:r>
              <a:rPr lang="nl-NL" b="1">
                <a:solidFill>
                  <a:schemeClr val="accent1"/>
                </a:solidFill>
              </a:rPr>
              <a:t>www.ao-metalektro.nl/over-ao/contactpersonen/</a:t>
            </a:r>
          </a:p>
        </p:txBody>
      </p:sp>
      <p:pic>
        <p:nvPicPr>
          <p:cNvPr id="7" name="Afbeelding 6">
            <a:extLst>
              <a:ext uri="{FF2B5EF4-FFF2-40B4-BE49-F238E27FC236}">
                <a16:creationId xmlns:a16="http://schemas.microsoft.com/office/drawing/2014/main" id="{FFF819C4-3D6D-E4D2-3567-D37A6CE8FE09}"/>
              </a:ext>
            </a:extLst>
          </p:cNvPr>
          <p:cNvPicPr>
            <a:picLocks noChangeAspect="1"/>
          </p:cNvPicPr>
          <p:nvPr/>
        </p:nvPicPr>
        <p:blipFill rotWithShape="1">
          <a:blip r:embed="rId2">
            <a:extLst>
              <a:ext uri="{28A0092B-C50C-407E-A947-70E740481C1C}">
                <a14:useLocalDpi xmlns:a14="http://schemas.microsoft.com/office/drawing/2010/main" val="0"/>
              </a:ext>
            </a:extLst>
          </a:blip>
          <a:srcRect b="33840"/>
          <a:stretch/>
        </p:blipFill>
        <p:spPr>
          <a:xfrm>
            <a:off x="0" y="4258291"/>
            <a:ext cx="12192000" cy="2599709"/>
          </a:xfrm>
          <a:prstGeom prst="rect">
            <a:avLst/>
          </a:prstGeom>
        </p:spPr>
      </p:pic>
      <p:pic>
        <p:nvPicPr>
          <p:cNvPr id="13" name="Afbeelding 12" descr="Afbeelding met tekst&#10;&#10;Automatisch gegenereerde beschrijving">
            <a:extLst>
              <a:ext uri="{FF2B5EF4-FFF2-40B4-BE49-F238E27FC236}">
                <a16:creationId xmlns:a16="http://schemas.microsoft.com/office/drawing/2014/main" id="{D679EE90-0ECA-A79E-5659-69E0F096A5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94100"/>
            <a:ext cx="5168728" cy="3263900"/>
          </a:xfrm>
          <a:prstGeom prst="rect">
            <a:avLst/>
          </a:prstGeom>
        </p:spPr>
      </p:pic>
      <p:pic>
        <p:nvPicPr>
          <p:cNvPr id="14" name="Afbeelding 13">
            <a:extLst>
              <a:ext uri="{FF2B5EF4-FFF2-40B4-BE49-F238E27FC236}">
                <a16:creationId xmlns:a16="http://schemas.microsoft.com/office/drawing/2014/main" id="{AC8FB9DA-21C7-359A-41EF-A93BB451652F}"/>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l="25527" r="52782"/>
          <a:stretch/>
        </p:blipFill>
        <p:spPr>
          <a:xfrm>
            <a:off x="12566440" y="338761"/>
            <a:ext cx="1568660" cy="807548"/>
          </a:xfrm>
          <a:prstGeom prst="rect">
            <a:avLst/>
          </a:prstGeom>
        </p:spPr>
      </p:pic>
      <p:pic>
        <p:nvPicPr>
          <p:cNvPr id="18" name="Afbeelding 17">
            <a:extLst>
              <a:ext uri="{FF2B5EF4-FFF2-40B4-BE49-F238E27FC236}">
                <a16:creationId xmlns:a16="http://schemas.microsoft.com/office/drawing/2014/main" id="{F44C7D69-9CB1-631E-9984-EF04858637FF}"/>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l="25527" r="52782"/>
          <a:stretch/>
        </p:blipFill>
        <p:spPr>
          <a:xfrm>
            <a:off x="12566440" y="354220"/>
            <a:ext cx="1568660" cy="807548"/>
          </a:xfrm>
          <a:prstGeom prst="rect">
            <a:avLst/>
          </a:prstGeom>
        </p:spPr>
      </p:pic>
    </p:spTree>
    <p:extLst>
      <p:ext uri="{BB962C8B-B14F-4D97-AF65-F5344CB8AC3E}">
        <p14:creationId xmlns:p14="http://schemas.microsoft.com/office/powerpoint/2010/main" val="3868449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3000"/>
                                  </p:stCondLst>
                                  <p:childTnLst>
                                    <p:animMotion origin="layout" path="M -1.17695 0.00695 L -2.08333E-6 -1.85185E-6 " pathEditMode="relative" rAng="0" ptsTypes="AA">
                                      <p:cBhvr>
                                        <p:cTn id="6" dur="20000" fill="hold"/>
                                        <p:tgtEl>
                                          <p:spTgt spid="14"/>
                                        </p:tgtEl>
                                        <p:attrNameLst>
                                          <p:attrName>ppt_x</p:attrName>
                                          <p:attrName>ppt_y</p:attrName>
                                        </p:attrNameLst>
                                      </p:cBhvr>
                                      <p:rCtr x="58841" y="-347"/>
                                    </p:animMotion>
                                  </p:childTnLst>
                                </p:cTn>
                              </p:par>
                            </p:childTnLst>
                          </p:cTn>
                        </p:par>
                        <p:par>
                          <p:cTn id="7" fill="hold">
                            <p:stCondLst>
                              <p:cond delay="23000"/>
                            </p:stCondLst>
                            <p:childTnLst>
                              <p:par>
                                <p:cTn id="8" presetID="42" presetClass="path" presetSubtype="0" accel="50000" decel="50000" fill="hold" nodeType="afterEffect">
                                  <p:stCondLst>
                                    <p:cond delay="5000"/>
                                  </p:stCondLst>
                                  <p:childTnLst>
                                    <p:animMotion origin="layout" path="M -1.17695 0.00694 L -2.08333E-6 3.33333E-6 " pathEditMode="relative" rAng="0" ptsTypes="AA">
                                      <p:cBhvr>
                                        <p:cTn id="9" dur="20000" fill="hold"/>
                                        <p:tgtEl>
                                          <p:spTgt spid="18"/>
                                        </p:tgtEl>
                                        <p:attrNameLst>
                                          <p:attrName>ppt_x</p:attrName>
                                          <p:attrName>ppt_y</p:attrName>
                                        </p:attrNameLst>
                                      </p:cBhvr>
                                      <p:rCtr x="58841"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F7B1FA-6300-B314-168B-D3DB5DA02173}"/>
              </a:ext>
            </a:extLst>
          </p:cNvPr>
          <p:cNvSpPr>
            <a:spLocks noGrp="1"/>
          </p:cNvSpPr>
          <p:nvPr>
            <p:ph type="title"/>
          </p:nvPr>
        </p:nvSpPr>
        <p:spPr>
          <a:xfrm>
            <a:off x="838800" y="1530400"/>
            <a:ext cx="8342014" cy="1325563"/>
          </a:xfrm>
        </p:spPr>
        <p:txBody>
          <a:bodyPr>
            <a:normAutofit/>
          </a:bodyPr>
          <a:lstStyle/>
          <a:p>
            <a:r>
              <a:rPr lang="nl-NL" sz="3200">
                <a:solidFill>
                  <a:schemeClr val="accent1"/>
                </a:solidFill>
              </a:rPr>
              <a:t>Waarom werken aan Duurzame Inzetbaarheid?</a:t>
            </a:r>
          </a:p>
        </p:txBody>
      </p:sp>
      <p:sp>
        <p:nvSpPr>
          <p:cNvPr id="3" name="Tijdelijke aanduiding voor inhoud 2">
            <a:extLst>
              <a:ext uri="{FF2B5EF4-FFF2-40B4-BE49-F238E27FC236}">
                <a16:creationId xmlns:a16="http://schemas.microsoft.com/office/drawing/2014/main" id="{D0EA6A48-DC13-2D0A-2896-E1128B399F48}"/>
              </a:ext>
            </a:extLst>
          </p:cNvPr>
          <p:cNvSpPr>
            <a:spLocks noGrp="1"/>
          </p:cNvSpPr>
          <p:nvPr>
            <p:ph idx="1"/>
          </p:nvPr>
        </p:nvSpPr>
        <p:spPr>
          <a:xfrm>
            <a:off x="838800" y="2945657"/>
            <a:ext cx="6576588" cy="3622022"/>
          </a:xfrm>
        </p:spPr>
        <p:txBody>
          <a:bodyPr>
            <a:normAutofit/>
          </a:bodyPr>
          <a:lstStyle/>
          <a:p>
            <a:r>
              <a:rPr lang="nl-NL" sz="2000">
                <a:solidFill>
                  <a:schemeClr val="accent1"/>
                </a:solidFill>
              </a:rPr>
              <a:t>Werknemers langer vitaal</a:t>
            </a:r>
          </a:p>
          <a:p>
            <a:r>
              <a:rPr lang="nl-NL" sz="2000">
                <a:solidFill>
                  <a:schemeClr val="accent1"/>
                </a:solidFill>
              </a:rPr>
              <a:t>Lager ziekteverzuim</a:t>
            </a:r>
          </a:p>
          <a:p>
            <a:r>
              <a:rPr lang="nl-NL" sz="2000">
                <a:solidFill>
                  <a:schemeClr val="accent1"/>
                </a:solidFill>
              </a:rPr>
              <a:t>Minder voortijdige uitstroom</a:t>
            </a:r>
          </a:p>
          <a:p>
            <a:r>
              <a:rPr lang="nl-NL" sz="2000">
                <a:solidFill>
                  <a:schemeClr val="accent1"/>
                </a:solidFill>
              </a:rPr>
              <a:t>Medewerkers helpen om fit te blijven en het maximale uit hun functie te halen</a:t>
            </a:r>
          </a:p>
          <a:p>
            <a:endParaRPr lang="nl-NL" sz="2000">
              <a:solidFill>
                <a:schemeClr val="accent1"/>
              </a:solidFill>
            </a:endParaRPr>
          </a:p>
        </p:txBody>
      </p:sp>
      <p:pic>
        <p:nvPicPr>
          <p:cNvPr id="4" name="Graphic 3">
            <a:extLst>
              <a:ext uri="{FF2B5EF4-FFF2-40B4-BE49-F238E27FC236}">
                <a16:creationId xmlns:a16="http://schemas.microsoft.com/office/drawing/2014/main" id="{6889E627-F012-D0AD-E22B-18B2A46DF9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7997468" y="1447730"/>
            <a:ext cx="2132757" cy="4568649"/>
          </a:xfrm>
          <a:prstGeom prst="rect">
            <a:avLst/>
          </a:prstGeom>
        </p:spPr>
      </p:pic>
      <p:pic>
        <p:nvPicPr>
          <p:cNvPr id="5" name="Graphic 4">
            <a:extLst>
              <a:ext uri="{FF2B5EF4-FFF2-40B4-BE49-F238E27FC236}">
                <a16:creationId xmlns:a16="http://schemas.microsoft.com/office/drawing/2014/main" id="{E61635E8-4FEB-E1F0-1276-BA7A9B5285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36104" y="1526577"/>
            <a:ext cx="2088750" cy="4474378"/>
          </a:xfrm>
          <a:prstGeom prst="rect">
            <a:avLst/>
          </a:prstGeom>
        </p:spPr>
      </p:pic>
      <p:pic>
        <p:nvPicPr>
          <p:cNvPr id="6" name="Graphic 5">
            <a:extLst>
              <a:ext uri="{FF2B5EF4-FFF2-40B4-BE49-F238E27FC236}">
                <a16:creationId xmlns:a16="http://schemas.microsoft.com/office/drawing/2014/main" id="{CCA4D1B0-15F9-27D9-1A02-D77685C6843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66793" y="1234380"/>
            <a:ext cx="1938622" cy="5058772"/>
          </a:xfrm>
          <a:prstGeom prst="rect">
            <a:avLst/>
          </a:prstGeom>
        </p:spPr>
      </p:pic>
      <p:pic>
        <p:nvPicPr>
          <p:cNvPr id="7" name="Afbeelding 6">
            <a:extLst>
              <a:ext uri="{FF2B5EF4-FFF2-40B4-BE49-F238E27FC236}">
                <a16:creationId xmlns:a16="http://schemas.microsoft.com/office/drawing/2014/main" id="{C7879ACA-1DC1-C6B1-19CC-BAA46755B8FE}"/>
              </a:ext>
            </a:extLst>
          </p:cNvPr>
          <p:cNvPicPr>
            <a:picLocks noChangeAspect="1"/>
          </p:cNvPicPr>
          <p:nvPr/>
        </p:nvPicPr>
        <p:blipFill rotWithShape="1">
          <a:blip r:embed="rId8">
            <a:alphaModFix amt="70000"/>
            <a:extLst>
              <a:ext uri="{28A0092B-C50C-407E-A947-70E740481C1C}">
                <a14:useLocalDpi xmlns:a14="http://schemas.microsoft.com/office/drawing/2010/main" val="0"/>
              </a:ext>
            </a:extLst>
          </a:blip>
          <a:srcRect l="25527" r="52782"/>
          <a:stretch/>
        </p:blipFill>
        <p:spPr>
          <a:xfrm>
            <a:off x="12414040" y="186361"/>
            <a:ext cx="2111228" cy="1086862"/>
          </a:xfrm>
          <a:prstGeom prst="rect">
            <a:avLst/>
          </a:prstGeom>
        </p:spPr>
      </p:pic>
      <p:pic>
        <p:nvPicPr>
          <p:cNvPr id="9" name="Afbeelding 8">
            <a:extLst>
              <a:ext uri="{FF2B5EF4-FFF2-40B4-BE49-F238E27FC236}">
                <a16:creationId xmlns:a16="http://schemas.microsoft.com/office/drawing/2014/main" id="{ECCE106E-5D0F-530D-57FB-2CEDB8C777E2}"/>
              </a:ext>
            </a:extLst>
          </p:cNvPr>
          <p:cNvPicPr>
            <a:picLocks noChangeAspect="1"/>
          </p:cNvPicPr>
          <p:nvPr/>
        </p:nvPicPr>
        <p:blipFill rotWithShape="1">
          <a:blip r:embed="rId8">
            <a:alphaModFix amt="70000"/>
            <a:extLst>
              <a:ext uri="{28A0092B-C50C-407E-A947-70E740481C1C}">
                <a14:useLocalDpi xmlns:a14="http://schemas.microsoft.com/office/drawing/2010/main" val="0"/>
              </a:ext>
            </a:extLst>
          </a:blip>
          <a:srcRect l="25527" r="52782"/>
          <a:stretch/>
        </p:blipFill>
        <p:spPr>
          <a:xfrm>
            <a:off x="12566440" y="338761"/>
            <a:ext cx="1568660" cy="807548"/>
          </a:xfrm>
          <a:prstGeom prst="rect">
            <a:avLst/>
          </a:prstGeom>
        </p:spPr>
      </p:pic>
    </p:spTree>
    <p:extLst>
      <p:ext uri="{BB962C8B-B14F-4D97-AF65-F5344CB8AC3E}">
        <p14:creationId xmlns:p14="http://schemas.microsoft.com/office/powerpoint/2010/main" val="3281479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3601"/>
                            </p:stCondLst>
                            <p:childTnLst>
                              <p:par>
                                <p:cTn id="8" presetID="1" presetClass="entr" presetSubtype="0" fill="hold" grpId="0" nodeType="afterEffect">
                                  <p:stCondLst>
                                    <p:cond delay="0"/>
                                  </p:stCondLst>
                                  <p:iterate type="wd">
                                    <p:tmAbs val="100"/>
                                  </p:iterate>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3802"/>
                            </p:stCondLst>
                            <p:childTnLst>
                              <p:par>
                                <p:cTn id="11" presetID="1" presetClass="entr" presetSubtype="0" fill="hold" grpId="0" nodeType="afterEffect">
                                  <p:stCondLst>
                                    <p:cond delay="0"/>
                                  </p:stCondLst>
                                  <p:iterate type="wd">
                                    <p:tmAbs val="100"/>
                                  </p:iterate>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par>
                          <p:cTn id="13" fill="hold">
                            <p:stCondLst>
                              <p:cond delay="3903"/>
                            </p:stCondLst>
                            <p:childTnLst>
                              <p:par>
                                <p:cTn id="14" presetID="1" presetClass="entr" presetSubtype="0" fill="hold" grpId="0" nodeType="afterEffect">
                                  <p:stCondLst>
                                    <p:cond delay="0"/>
                                  </p:stCondLst>
                                  <p:iterate type="wd">
                                    <p:tmAbs val="100"/>
                                  </p:iterate>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par>
                          <p:cTn id="16" fill="hold">
                            <p:stCondLst>
                              <p:cond delay="4104"/>
                            </p:stCondLst>
                            <p:childTnLst>
                              <p:par>
                                <p:cTn id="17" presetID="1" presetClass="entr" presetSubtype="0" fill="hold" grpId="0" nodeType="afterEffect">
                                  <p:stCondLst>
                                    <p:cond delay="0"/>
                                  </p:stCondLst>
                                  <p:iterate type="wd">
                                    <p:tmAbs val="100"/>
                                  </p:iterate>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42" presetClass="path" presetSubtype="0" accel="50000" decel="50000" fill="hold" nodeType="withEffect">
                                  <p:stCondLst>
                                    <p:cond delay="0"/>
                                  </p:stCondLst>
                                  <p:childTnLst>
                                    <p:animMotion origin="layout" path="M -1.17696 0.00694 L 2.29167E-6 1.38778E-17 " pathEditMode="relative" rAng="0" ptsTypes="AA">
                                      <p:cBhvr>
                                        <p:cTn id="20" dur="20000" fill="hold"/>
                                        <p:tgtEl>
                                          <p:spTgt spid="7"/>
                                        </p:tgtEl>
                                        <p:attrNameLst>
                                          <p:attrName>ppt_x</p:attrName>
                                          <p:attrName>ppt_y</p:attrName>
                                        </p:attrNameLst>
                                      </p:cBhvr>
                                      <p:rCtr x="58841" y="-347"/>
                                    </p:animMotion>
                                  </p:childTnLst>
                                </p:cTn>
                              </p:par>
                              <p:par>
                                <p:cTn id="21" presetID="42" presetClass="path" presetSubtype="0" accel="50000" decel="50000" fill="hold" nodeType="withEffect">
                                  <p:stCondLst>
                                    <p:cond delay="2000"/>
                                  </p:stCondLst>
                                  <p:childTnLst>
                                    <p:animMotion origin="layout" path="M -1.17695 0.00695 L -2.08333E-6 -1.85185E-6 " pathEditMode="relative" rAng="0" ptsTypes="AA">
                                      <p:cBhvr>
                                        <p:cTn id="22" dur="12000" fill="hold"/>
                                        <p:tgtEl>
                                          <p:spTgt spid="9"/>
                                        </p:tgtEl>
                                        <p:attrNameLst>
                                          <p:attrName>ppt_x</p:attrName>
                                          <p:attrName>ppt_y</p:attrName>
                                        </p:attrNameLst>
                                      </p:cBhvr>
                                      <p:rCtr x="58841"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EF6DC8-C7B6-C18D-C93B-2E9804092D5F}"/>
              </a:ext>
            </a:extLst>
          </p:cNvPr>
          <p:cNvSpPr>
            <a:spLocks noGrp="1"/>
          </p:cNvSpPr>
          <p:nvPr>
            <p:ph type="title"/>
          </p:nvPr>
        </p:nvSpPr>
        <p:spPr>
          <a:xfrm>
            <a:off x="838200" y="1530000"/>
            <a:ext cx="8813800" cy="1325563"/>
          </a:xfrm>
        </p:spPr>
        <p:txBody>
          <a:bodyPr>
            <a:noAutofit/>
          </a:bodyPr>
          <a:lstStyle/>
          <a:p>
            <a:r>
              <a:rPr lang="nl-NL" sz="3200"/>
              <a:t>Waar kan het programma ‘Fit tot je pensioen’ van A+O Metalektro bij ondersteunen?</a:t>
            </a:r>
          </a:p>
        </p:txBody>
      </p:sp>
      <p:sp>
        <p:nvSpPr>
          <p:cNvPr id="3" name="Tijdelijke aanduiding voor inhoud 2">
            <a:extLst>
              <a:ext uri="{FF2B5EF4-FFF2-40B4-BE49-F238E27FC236}">
                <a16:creationId xmlns:a16="http://schemas.microsoft.com/office/drawing/2014/main" id="{FD2C2321-5F1B-1DF3-131C-0D5C8B838C39}"/>
              </a:ext>
            </a:extLst>
          </p:cNvPr>
          <p:cNvSpPr>
            <a:spLocks noGrp="1"/>
          </p:cNvSpPr>
          <p:nvPr>
            <p:ph idx="1"/>
          </p:nvPr>
        </p:nvSpPr>
        <p:spPr>
          <a:xfrm>
            <a:off x="838200" y="3024841"/>
            <a:ext cx="8555182" cy="3622022"/>
          </a:xfrm>
        </p:spPr>
        <p:txBody>
          <a:bodyPr>
            <a:noAutofit/>
          </a:bodyPr>
          <a:lstStyle/>
          <a:p>
            <a:r>
              <a:rPr lang="nl-NL" sz="2000"/>
              <a:t>Omdat we langer door moeten werken, is het belangrijk dat je gedurende je loopbaan werkt in functies die bij je passen. Dat je je blijft ontwikkelen en zo fit kan werken tot je pensioen.</a:t>
            </a:r>
          </a:p>
          <a:p>
            <a:r>
              <a:rPr lang="nl-NL" sz="2000"/>
              <a:t>De overheid investeert daarom tot 2025 in trainingen, tools en opleidingen die medewerkers helpen om langer gezond te blijven werken en ontwikkelen. Met behulp van deze regeling heeft A+O een mooi aanbod samengesteld. Opleidingen en tools door A+O Metalektro afgestemd op persoonlijke interesses.</a:t>
            </a:r>
          </a:p>
          <a:p>
            <a:endParaRPr lang="nl-NL" sz="2000"/>
          </a:p>
        </p:txBody>
      </p:sp>
      <p:pic>
        <p:nvPicPr>
          <p:cNvPr id="10" name="Afbeelding 9">
            <a:extLst>
              <a:ext uri="{FF2B5EF4-FFF2-40B4-BE49-F238E27FC236}">
                <a16:creationId xmlns:a16="http://schemas.microsoft.com/office/drawing/2014/main" id="{0B93E5F5-202B-4FD9-740E-5C86376C623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220680" y="298451"/>
            <a:ext cx="3000481" cy="6481040"/>
          </a:xfrm>
          <a:prstGeom prst="rect">
            <a:avLst/>
          </a:prstGeom>
        </p:spPr>
      </p:pic>
    </p:spTree>
    <p:extLst>
      <p:ext uri="{BB962C8B-B14F-4D97-AF65-F5344CB8AC3E}">
        <p14:creationId xmlns:p14="http://schemas.microsoft.com/office/powerpoint/2010/main" val="14140419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6801"/>
                            </p:stCondLst>
                            <p:childTnLst>
                              <p:par>
                                <p:cTn id="8" presetID="22" presetClass="entr" presetSubtype="1"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1000"/>
                                        <p:tgtEl>
                                          <p:spTgt spid="3">
                                            <p:txEl>
                                              <p:pRg st="0" end="0"/>
                                            </p:txEl>
                                          </p:spTgt>
                                        </p:tgtEl>
                                      </p:cBhvr>
                                    </p:animEffect>
                                  </p:childTnLst>
                                </p:cTn>
                              </p:par>
                            </p:childTnLst>
                          </p:cTn>
                        </p:par>
                        <p:par>
                          <p:cTn id="11" fill="hold">
                            <p:stCondLst>
                              <p:cond delay="7801"/>
                            </p:stCondLst>
                            <p:childTnLst>
                              <p:par>
                                <p:cTn id="12" presetID="22" presetClass="entr" presetSubtype="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up)">
                                      <p:cBhvr>
                                        <p:cTn id="14"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rappant-MDIEU-final">
            <a:hlinkClick r:id="" action="ppaction://media"/>
            <a:extLst>
              <a:ext uri="{FF2B5EF4-FFF2-40B4-BE49-F238E27FC236}">
                <a16:creationId xmlns:a16="http://schemas.microsoft.com/office/drawing/2014/main" id="{CA6409B2-7591-4F62-64C9-F4713E75628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38462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inhoud 4" descr="Afbeelding met tekst, visitekaartje&#10;&#10;Automatisch gegenereerde beschrijving">
            <a:extLst>
              <a:ext uri="{FF2B5EF4-FFF2-40B4-BE49-F238E27FC236}">
                <a16:creationId xmlns:a16="http://schemas.microsoft.com/office/drawing/2014/main" id="{F593673A-BA0E-A5D1-2E0C-AC0987F8AA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0"/>
            <a:ext cx="8769350" cy="5115454"/>
          </a:xfrm>
          <a:prstGeom prst="rect">
            <a:avLst/>
          </a:prstGeom>
          <a:effectLst>
            <a:outerShdw blurRad="50800" dist="38100" dir="2700000" algn="tl" rotWithShape="0">
              <a:prstClr val="black">
                <a:alpha val="40000"/>
              </a:prstClr>
            </a:outerShdw>
          </a:effectLst>
        </p:spPr>
      </p:pic>
      <p:sp>
        <p:nvSpPr>
          <p:cNvPr id="12" name="Titel 11">
            <a:extLst>
              <a:ext uri="{FF2B5EF4-FFF2-40B4-BE49-F238E27FC236}">
                <a16:creationId xmlns:a16="http://schemas.microsoft.com/office/drawing/2014/main" id="{4C6C20AF-C912-0418-C45D-820EFA967AD4}"/>
              </a:ext>
            </a:extLst>
          </p:cNvPr>
          <p:cNvSpPr>
            <a:spLocks noGrp="1"/>
          </p:cNvSpPr>
          <p:nvPr>
            <p:ph type="title"/>
          </p:nvPr>
        </p:nvSpPr>
        <p:spPr/>
        <p:txBody>
          <a:bodyPr/>
          <a:lstStyle/>
          <a:p>
            <a:endParaRPr lang="nl-NL"/>
          </a:p>
        </p:txBody>
      </p:sp>
      <p:pic>
        <p:nvPicPr>
          <p:cNvPr id="7" name="Afbeelding 6" descr="Afbeelding met tekst, onderbroek&#10;&#10;Automatisch gegenereerde beschrijving">
            <a:hlinkClick r:id="rId3"/>
            <a:extLst>
              <a:ext uri="{FF2B5EF4-FFF2-40B4-BE49-F238E27FC236}">
                <a16:creationId xmlns:a16="http://schemas.microsoft.com/office/drawing/2014/main" id="{7AC7B25A-F7E5-C192-EF29-ECBCE57A7A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2515" y="1139684"/>
            <a:ext cx="10189028" cy="59436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949352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83AFE1-ECAA-C75D-9712-36BC66EF5D33}"/>
              </a:ext>
            </a:extLst>
          </p:cNvPr>
          <p:cNvSpPr>
            <a:spLocks noGrp="1"/>
          </p:cNvSpPr>
          <p:nvPr>
            <p:ph type="title"/>
          </p:nvPr>
        </p:nvSpPr>
        <p:spPr>
          <a:xfrm>
            <a:off x="838200" y="1170000"/>
            <a:ext cx="10515600" cy="1325563"/>
          </a:xfrm>
        </p:spPr>
        <p:txBody>
          <a:bodyPr>
            <a:normAutofit/>
          </a:bodyPr>
          <a:lstStyle/>
          <a:p>
            <a:r>
              <a:rPr lang="nl-NL" sz="3200"/>
              <a:t>Campagnewebsite</a:t>
            </a:r>
          </a:p>
        </p:txBody>
      </p:sp>
      <p:sp>
        <p:nvSpPr>
          <p:cNvPr id="3" name="Tijdelijke aanduiding voor inhoud 2">
            <a:extLst>
              <a:ext uri="{FF2B5EF4-FFF2-40B4-BE49-F238E27FC236}">
                <a16:creationId xmlns:a16="http://schemas.microsoft.com/office/drawing/2014/main" id="{9CEE9325-CDC2-BE90-2B39-2BD86276C679}"/>
              </a:ext>
            </a:extLst>
          </p:cNvPr>
          <p:cNvSpPr>
            <a:spLocks noGrp="1"/>
          </p:cNvSpPr>
          <p:nvPr>
            <p:ph idx="1"/>
          </p:nvPr>
        </p:nvSpPr>
        <p:spPr>
          <a:xfrm>
            <a:off x="838200" y="2554941"/>
            <a:ext cx="7556500" cy="3622022"/>
          </a:xfrm>
        </p:spPr>
        <p:txBody>
          <a:bodyPr>
            <a:normAutofit/>
          </a:bodyPr>
          <a:lstStyle/>
          <a:p>
            <a:r>
              <a:rPr lang="nl-NL" sz="2000"/>
              <a:t>Op de campagnewebsite </a:t>
            </a:r>
            <a:r>
              <a:rPr lang="nl-NL" sz="2000" b="1"/>
              <a:t>fittotjepensioen.nl</a:t>
            </a:r>
            <a:r>
              <a:rPr lang="nl-NL" sz="2000"/>
              <a:t> worden medewerkers persoonlijk aangesproken.</a:t>
            </a:r>
          </a:p>
          <a:p>
            <a:r>
              <a:rPr lang="nl-NL" sz="2000"/>
              <a:t>Op een laagdrempelige manier.</a:t>
            </a:r>
          </a:p>
          <a:p>
            <a:r>
              <a:rPr lang="nl-NL" sz="2000"/>
              <a:t>Ze kunnen een test maken om bewustwording te creëren.</a:t>
            </a:r>
          </a:p>
          <a:p>
            <a:r>
              <a:rPr lang="nl-NL" sz="2000"/>
              <a:t>De catalogus biedt hulp in de vorm van tal van opleidingen en trainingen die ondersteunen. </a:t>
            </a:r>
          </a:p>
          <a:p>
            <a:endParaRPr lang="nl-NL" sz="2000"/>
          </a:p>
        </p:txBody>
      </p:sp>
      <p:pic>
        <p:nvPicPr>
          <p:cNvPr id="5" name="Afbeelding 4">
            <a:extLst>
              <a:ext uri="{FF2B5EF4-FFF2-40B4-BE49-F238E27FC236}">
                <a16:creationId xmlns:a16="http://schemas.microsoft.com/office/drawing/2014/main" id="{55C7EC54-B2FE-063B-7EBF-9127ACE573A6}"/>
              </a:ext>
            </a:extLst>
          </p:cNvPr>
          <p:cNvPicPr>
            <a:picLocks noChangeAspect="1"/>
          </p:cNvPicPr>
          <p:nvPr/>
        </p:nvPicPr>
        <p:blipFill rotWithShape="1">
          <a:blip r:embed="rId2">
            <a:extLst>
              <a:ext uri="{28A0092B-C50C-407E-A947-70E740481C1C}">
                <a14:useLocalDpi xmlns:a14="http://schemas.microsoft.com/office/drawing/2010/main" val="0"/>
              </a:ext>
            </a:extLst>
          </a:blip>
          <a:srcRect l="33431" t="13704" r="25501" b="12593"/>
          <a:stretch/>
        </p:blipFill>
        <p:spPr>
          <a:xfrm rot="729112">
            <a:off x="8750301" y="-704403"/>
            <a:ext cx="4749800" cy="6518689"/>
          </a:xfrm>
          <a:prstGeom prst="rect">
            <a:avLst/>
          </a:prstGeom>
        </p:spPr>
      </p:pic>
    </p:spTree>
    <p:extLst>
      <p:ext uri="{BB962C8B-B14F-4D97-AF65-F5344CB8AC3E}">
        <p14:creationId xmlns:p14="http://schemas.microsoft.com/office/powerpoint/2010/main" val="1918546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wd">
                                    <p:tmAbs val="10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1001"/>
                            </p:stCondLst>
                            <p:childTnLst>
                              <p:par>
                                <p:cTn id="8" presetID="1" presetClass="entr" presetSubtype="0" fill="hold" grpId="0" nodeType="afterEffect">
                                  <p:stCondLst>
                                    <p:cond delay="0"/>
                                  </p:stCondLst>
                                  <p:iterate type="wd">
                                    <p:tmAbs val="100"/>
                                  </p:iterate>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1402"/>
                            </p:stCondLst>
                            <p:childTnLst>
                              <p:par>
                                <p:cTn id="11" presetID="1" presetClass="entr" presetSubtype="0" fill="hold" grpId="0" nodeType="afterEffect">
                                  <p:stCondLst>
                                    <p:cond delay="0"/>
                                  </p:stCondLst>
                                  <p:iterate type="wd">
                                    <p:tmAbs val="100"/>
                                  </p:iterate>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2303"/>
                            </p:stCondLst>
                            <p:childTnLst>
                              <p:par>
                                <p:cTn id="14" presetID="1" presetClass="entr" presetSubtype="0" fill="hold" grpId="0" nodeType="afterEffect">
                                  <p:stCondLst>
                                    <p:cond delay="0"/>
                                  </p:stCondLst>
                                  <p:iterate type="wd">
                                    <p:tmAbs val="100"/>
                                  </p:iterate>
                                  <p:childTnLst>
                                    <p:set>
                                      <p:cBhvr>
                                        <p:cTn id="15" dur="1" fill="hold">
                                          <p:stCondLst>
                                            <p:cond delay="0"/>
                                          </p:stCondLst>
                                        </p:cTn>
                                        <p:tgtEl>
                                          <p:spTgt spid="3">
                                            <p:txEl>
                                              <p:pRg st="3" end="3"/>
                                            </p:txEl>
                                          </p:spTgt>
                                        </p:tgtEl>
                                        <p:attrNameLst>
                                          <p:attrName>style.visibility</p:attrName>
                                        </p:attrNameLst>
                                      </p:cBhvr>
                                      <p:to>
                                        <p:strVal val="visible"/>
                                      </p:to>
                                    </p:set>
                                  </p:childTnLst>
                                </p:cTn>
                              </p:par>
                              <p:par>
                                <p:cTn id="16" presetID="2" presetClass="entr" presetSubtype="4" fill="hold" nodeType="withEffect">
                                  <p:stCondLst>
                                    <p:cond delay="100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500" fill="hold"/>
                                        <p:tgtEl>
                                          <p:spTgt spid="5"/>
                                        </p:tgtEl>
                                        <p:attrNameLst>
                                          <p:attrName>ppt_x</p:attrName>
                                        </p:attrNameLst>
                                      </p:cBhvr>
                                      <p:tavLst>
                                        <p:tav tm="0">
                                          <p:val>
                                            <p:strVal val="#ppt_x"/>
                                          </p:val>
                                        </p:tav>
                                        <p:tav tm="100000">
                                          <p:val>
                                            <p:strVal val="#ppt_x"/>
                                          </p:val>
                                        </p:tav>
                                      </p:tavLst>
                                    </p:anim>
                                    <p:anim calcmode="lin" valueType="num">
                                      <p:cBhvr additive="base">
                                        <p:cTn id="19"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descr="Afbeelding met tekst, licht&#10;&#10;Automatisch gegenereerde beschrijving">
            <a:extLst>
              <a:ext uri="{FF2B5EF4-FFF2-40B4-BE49-F238E27FC236}">
                <a16:creationId xmlns:a16="http://schemas.microsoft.com/office/drawing/2014/main" id="{A2E51718-D3FC-7D65-D990-5175A3DB3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002799" y="0"/>
            <a:ext cx="953453" cy="1314926"/>
          </a:xfrm>
          <a:prstGeom prst="rect">
            <a:avLst/>
          </a:prstGeom>
        </p:spPr>
      </p:pic>
      <p:pic>
        <p:nvPicPr>
          <p:cNvPr id="19" name="Afbeelding 18">
            <a:extLst>
              <a:ext uri="{FF2B5EF4-FFF2-40B4-BE49-F238E27FC236}">
                <a16:creationId xmlns:a16="http://schemas.microsoft.com/office/drawing/2014/main" id="{9DE8C79C-78C9-431B-DA7E-7A77A047B2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917629">
            <a:off x="7763212" y="399368"/>
            <a:ext cx="3318024" cy="4512359"/>
          </a:xfrm>
          <a:prstGeom prst="rect">
            <a:avLst/>
          </a:prstGeom>
        </p:spPr>
      </p:pic>
      <p:sp>
        <p:nvSpPr>
          <p:cNvPr id="4" name="Titel 3">
            <a:extLst>
              <a:ext uri="{FF2B5EF4-FFF2-40B4-BE49-F238E27FC236}">
                <a16:creationId xmlns:a16="http://schemas.microsoft.com/office/drawing/2014/main" id="{1AD07892-1AF5-5C7C-83D8-72121840434D}"/>
              </a:ext>
            </a:extLst>
          </p:cNvPr>
          <p:cNvSpPr>
            <a:spLocks noGrp="1"/>
          </p:cNvSpPr>
          <p:nvPr>
            <p:ph type="title"/>
          </p:nvPr>
        </p:nvSpPr>
        <p:spPr/>
        <p:txBody>
          <a:bodyPr>
            <a:normAutofit/>
          </a:bodyPr>
          <a:lstStyle/>
          <a:p>
            <a:r>
              <a:rPr lang="nl-NL" sz="3200"/>
              <a:t>Het land in</a:t>
            </a:r>
          </a:p>
        </p:txBody>
      </p:sp>
      <p:sp>
        <p:nvSpPr>
          <p:cNvPr id="5" name="Tijdelijke aanduiding voor inhoud 4">
            <a:extLst>
              <a:ext uri="{FF2B5EF4-FFF2-40B4-BE49-F238E27FC236}">
                <a16:creationId xmlns:a16="http://schemas.microsoft.com/office/drawing/2014/main" id="{D81BC70A-5B82-6057-D0C3-70674AA51066}"/>
              </a:ext>
            </a:extLst>
          </p:cNvPr>
          <p:cNvSpPr>
            <a:spLocks noGrp="1"/>
          </p:cNvSpPr>
          <p:nvPr>
            <p:ph idx="1"/>
          </p:nvPr>
        </p:nvSpPr>
        <p:spPr>
          <a:xfrm>
            <a:off x="838200" y="2554941"/>
            <a:ext cx="6597407" cy="3622022"/>
          </a:xfrm>
        </p:spPr>
        <p:txBody>
          <a:bodyPr>
            <a:normAutofit/>
          </a:bodyPr>
          <a:lstStyle/>
          <a:p>
            <a:r>
              <a:rPr lang="nl-NL" sz="2000"/>
              <a:t>Voor HR-managers (en directie) organiseren we theatervoorstellingen in de regio; een zogenaamde duurzame inzetbaarheidsshow.</a:t>
            </a:r>
          </a:p>
        </p:txBody>
      </p:sp>
      <p:pic>
        <p:nvPicPr>
          <p:cNvPr id="8" name="Graphic 7">
            <a:extLst>
              <a:ext uri="{FF2B5EF4-FFF2-40B4-BE49-F238E27FC236}">
                <a16:creationId xmlns:a16="http://schemas.microsoft.com/office/drawing/2014/main" id="{BFF1EF5C-F4B1-ADA4-C2FC-26D070DA99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95020" y="1152384"/>
            <a:ext cx="1938622" cy="5058772"/>
          </a:xfrm>
          <a:prstGeom prst="rect">
            <a:avLst/>
          </a:prstGeom>
        </p:spPr>
      </p:pic>
      <p:pic>
        <p:nvPicPr>
          <p:cNvPr id="9" name="Graphic 8">
            <a:extLst>
              <a:ext uri="{FF2B5EF4-FFF2-40B4-BE49-F238E27FC236}">
                <a16:creationId xmlns:a16="http://schemas.microsoft.com/office/drawing/2014/main" id="{77DCF705-D45B-812D-EBFE-974ABA1303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9710582" y="1039108"/>
            <a:ext cx="2149793" cy="5124641"/>
          </a:xfrm>
          <a:prstGeom prst="rect">
            <a:avLst/>
          </a:prstGeom>
        </p:spPr>
      </p:pic>
      <p:pic>
        <p:nvPicPr>
          <p:cNvPr id="3" name="Afbeelding 2" descr="Afbeelding met vergaderruimte&#10;&#10;Automatisch gegenereerde beschrijving">
            <a:extLst>
              <a:ext uri="{FF2B5EF4-FFF2-40B4-BE49-F238E27FC236}">
                <a16:creationId xmlns:a16="http://schemas.microsoft.com/office/drawing/2014/main" id="{305E75A8-6634-BBD4-F8D7-1BD93BD7EF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000752"/>
            <a:ext cx="12192000" cy="1857248"/>
          </a:xfrm>
          <a:prstGeom prst="rect">
            <a:avLst/>
          </a:prstGeom>
        </p:spPr>
      </p:pic>
      <p:pic>
        <p:nvPicPr>
          <p:cNvPr id="17" name="Afbeelding 16" descr="Afbeelding met tekst, licht&#10;&#10;Automatisch gegenereerde beschrijving">
            <a:extLst>
              <a:ext uri="{FF2B5EF4-FFF2-40B4-BE49-F238E27FC236}">
                <a16:creationId xmlns:a16="http://schemas.microsoft.com/office/drawing/2014/main" id="{1AD88DA6-1003-4E25-7CF1-403BBCFB98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3078" y="1"/>
            <a:ext cx="1284646" cy="1771682"/>
          </a:xfrm>
          <a:prstGeom prst="rect">
            <a:avLst/>
          </a:prstGeom>
        </p:spPr>
      </p:pic>
      <p:pic>
        <p:nvPicPr>
          <p:cNvPr id="11" name="Afbeelding 10">
            <a:extLst>
              <a:ext uri="{FF2B5EF4-FFF2-40B4-BE49-F238E27FC236}">
                <a16:creationId xmlns:a16="http://schemas.microsoft.com/office/drawing/2014/main" id="{29AE1221-B2D1-0C69-2D56-FB81F549A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50437">
            <a:off x="7387180" y="315947"/>
            <a:ext cx="4316696" cy="5870506"/>
          </a:xfrm>
          <a:prstGeom prst="rect">
            <a:avLst/>
          </a:prstGeom>
        </p:spPr>
      </p:pic>
    </p:spTree>
    <p:extLst>
      <p:ext uri="{BB962C8B-B14F-4D97-AF65-F5344CB8AC3E}">
        <p14:creationId xmlns:p14="http://schemas.microsoft.com/office/powerpoint/2010/main" val="4422669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10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AD07892-1AF5-5C7C-83D8-72121840434D}"/>
              </a:ext>
            </a:extLst>
          </p:cNvPr>
          <p:cNvSpPr>
            <a:spLocks noGrp="1"/>
          </p:cNvSpPr>
          <p:nvPr>
            <p:ph type="title"/>
          </p:nvPr>
        </p:nvSpPr>
        <p:spPr>
          <a:xfrm>
            <a:off x="838200" y="1139684"/>
            <a:ext cx="10515600" cy="1325563"/>
          </a:xfrm>
        </p:spPr>
        <p:txBody>
          <a:bodyPr anchor="ctr">
            <a:normAutofit/>
          </a:bodyPr>
          <a:lstStyle/>
          <a:p>
            <a:r>
              <a:rPr lang="nl-NL"/>
              <a:t>Het land in</a:t>
            </a:r>
          </a:p>
        </p:txBody>
      </p:sp>
      <p:sp>
        <p:nvSpPr>
          <p:cNvPr id="5" name="Tijdelijke aanduiding voor inhoud 4">
            <a:extLst>
              <a:ext uri="{FF2B5EF4-FFF2-40B4-BE49-F238E27FC236}">
                <a16:creationId xmlns:a16="http://schemas.microsoft.com/office/drawing/2014/main" id="{D81BC70A-5B82-6057-D0C3-70674AA51066}"/>
              </a:ext>
            </a:extLst>
          </p:cNvPr>
          <p:cNvSpPr>
            <a:spLocks noGrp="1"/>
          </p:cNvSpPr>
          <p:nvPr>
            <p:ph sz="half" idx="1"/>
          </p:nvPr>
        </p:nvSpPr>
        <p:spPr>
          <a:xfrm>
            <a:off x="838200" y="2465247"/>
            <a:ext cx="5181600" cy="3711716"/>
          </a:xfrm>
        </p:spPr>
        <p:txBody>
          <a:bodyPr>
            <a:normAutofit/>
          </a:bodyPr>
          <a:lstStyle/>
          <a:p>
            <a:r>
              <a:rPr lang="nl-NL"/>
              <a:t>Je gaat weg met boordevol informatie en ontvangt daarnaast een toolkit die je binnen de organisatie kunt inzetten.</a:t>
            </a:r>
          </a:p>
        </p:txBody>
      </p:sp>
      <p:pic>
        <p:nvPicPr>
          <p:cNvPr id="9" name="Afbeelding 8">
            <a:extLst>
              <a:ext uri="{FF2B5EF4-FFF2-40B4-BE49-F238E27FC236}">
                <a16:creationId xmlns:a16="http://schemas.microsoft.com/office/drawing/2014/main" id="{1E52DACA-5EB7-1414-7258-0012B5E7360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82433" y="1734848"/>
            <a:ext cx="5068334" cy="5315811"/>
          </a:xfrm>
          <a:prstGeom prst="rect">
            <a:avLst/>
          </a:prstGeom>
          <a:noFill/>
        </p:spPr>
      </p:pic>
    </p:spTree>
    <p:extLst>
      <p:ext uri="{BB962C8B-B14F-4D97-AF65-F5344CB8AC3E}">
        <p14:creationId xmlns:p14="http://schemas.microsoft.com/office/powerpoint/2010/main" val="31109102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AD07892-1AF5-5C7C-83D8-72121840434D}"/>
              </a:ext>
            </a:extLst>
          </p:cNvPr>
          <p:cNvSpPr>
            <a:spLocks noGrp="1"/>
          </p:cNvSpPr>
          <p:nvPr>
            <p:ph type="title"/>
          </p:nvPr>
        </p:nvSpPr>
        <p:spPr/>
        <p:txBody>
          <a:bodyPr>
            <a:normAutofit/>
          </a:bodyPr>
          <a:lstStyle/>
          <a:p>
            <a:r>
              <a:rPr lang="nl-NL" sz="3200"/>
              <a:t>Het land in</a:t>
            </a:r>
          </a:p>
        </p:txBody>
      </p:sp>
      <p:sp>
        <p:nvSpPr>
          <p:cNvPr id="5" name="Tijdelijke aanduiding voor inhoud 4">
            <a:extLst>
              <a:ext uri="{FF2B5EF4-FFF2-40B4-BE49-F238E27FC236}">
                <a16:creationId xmlns:a16="http://schemas.microsoft.com/office/drawing/2014/main" id="{D81BC70A-5B82-6057-D0C3-70674AA51066}"/>
              </a:ext>
            </a:extLst>
          </p:cNvPr>
          <p:cNvSpPr>
            <a:spLocks noGrp="1"/>
          </p:cNvSpPr>
          <p:nvPr>
            <p:ph idx="1"/>
          </p:nvPr>
        </p:nvSpPr>
        <p:spPr>
          <a:xfrm>
            <a:off x="838200" y="2554941"/>
            <a:ext cx="6705600" cy="3622022"/>
          </a:xfrm>
        </p:spPr>
        <p:txBody>
          <a:bodyPr>
            <a:normAutofit/>
          </a:bodyPr>
          <a:lstStyle/>
          <a:p>
            <a:r>
              <a:rPr lang="nl-NL" sz="2000"/>
              <a:t>Voor medewerkers organiseren we kantinesessies om awareness te creëren. Na de sessie kun je 1-op-1 gesprekken aanvragen met een loopbaancoach.</a:t>
            </a:r>
          </a:p>
          <a:p>
            <a:r>
              <a:rPr lang="nl-NL" sz="2000"/>
              <a:t>Inschrijven kan via de website.</a:t>
            </a:r>
          </a:p>
          <a:p>
            <a:endParaRPr lang="nl-NL" sz="2000"/>
          </a:p>
        </p:txBody>
      </p:sp>
      <p:pic>
        <p:nvPicPr>
          <p:cNvPr id="6" name="Afbeelding 5">
            <a:extLst>
              <a:ext uri="{FF2B5EF4-FFF2-40B4-BE49-F238E27FC236}">
                <a16:creationId xmlns:a16="http://schemas.microsoft.com/office/drawing/2014/main" id="{F7349C4E-940F-1940-466A-B17AD38AF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052117">
            <a:off x="3495142" y="1422070"/>
            <a:ext cx="6737966" cy="9163321"/>
          </a:xfrm>
          <a:prstGeom prst="rect">
            <a:avLst/>
          </a:prstGeom>
        </p:spPr>
      </p:pic>
      <p:pic>
        <p:nvPicPr>
          <p:cNvPr id="3" name="Afbeelding 2" descr="Afbeelding met mes&#10;&#10;Automatisch gegenereerde beschrijving">
            <a:extLst>
              <a:ext uri="{FF2B5EF4-FFF2-40B4-BE49-F238E27FC236}">
                <a16:creationId xmlns:a16="http://schemas.microsoft.com/office/drawing/2014/main" id="{8FE5F335-F233-5BA8-2B0B-A7D4635D48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566715">
            <a:off x="1659858" y="7337583"/>
            <a:ext cx="2144225" cy="1325564"/>
          </a:xfrm>
          <a:prstGeom prst="rect">
            <a:avLst/>
          </a:prstGeom>
        </p:spPr>
      </p:pic>
    </p:spTree>
    <p:extLst>
      <p:ext uri="{BB962C8B-B14F-4D97-AF65-F5344CB8AC3E}">
        <p14:creationId xmlns:p14="http://schemas.microsoft.com/office/powerpoint/2010/main" val="22053604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afterEffect">
                                  <p:stCondLst>
                                    <p:cond delay="0"/>
                                  </p:stCondLst>
                                  <p:childTnLst>
                                    <p:animMotion origin="layout" path="M -0.14375 -0.04977 L 0.11588 -0.13334 C 0.17096 -0.14769 0.24049 -0.2051 0.30469 -0.28519 C 0.37825 -0.37639 0.42943 -0.46922 0.45586 -0.55625 L 0.58945 -0.9625 " pathEditMode="relative" rAng="19500000" ptsTypes="AAAAA">
                                      <p:cBhvr>
                                        <p:cTn id="6" dur="3000" fill="hold"/>
                                        <p:tgtEl>
                                          <p:spTgt spid="3"/>
                                        </p:tgtEl>
                                        <p:attrNameLst>
                                          <p:attrName>ppt_x</p:attrName>
                                          <p:attrName>ppt_y</p:attrName>
                                        </p:attrNameLst>
                                      </p:cBhvr>
                                      <p:rCtr x="40924" y="-34815"/>
                                    </p:animMotion>
                                  </p:childTnLst>
                                </p:cTn>
                              </p:par>
                            </p:childTnLst>
                          </p:cTn>
                        </p:par>
                        <p:par>
                          <p:cTn id="7" fill="hold">
                            <p:stCondLst>
                              <p:cond delay="3000"/>
                            </p:stCondLst>
                            <p:childTnLst>
                              <p:par>
                                <p:cTn id="8" presetID="22" presetClass="entr" presetSubtype="1"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Kantoorthema">
  <a:themeElements>
    <a:clrScheme name="AOME-DIEU">
      <a:dk1>
        <a:sysClr val="windowText" lastClr="000000"/>
      </a:dk1>
      <a:lt1>
        <a:sysClr val="window" lastClr="FFFFFF"/>
      </a:lt1>
      <a:dk2>
        <a:srgbClr val="44546A"/>
      </a:dk2>
      <a:lt2>
        <a:srgbClr val="E7E6E6"/>
      </a:lt2>
      <a:accent1>
        <a:srgbClr val="593F8E"/>
      </a:accent1>
      <a:accent2>
        <a:srgbClr val="A3D8F9"/>
      </a:accent2>
      <a:accent3>
        <a:srgbClr val="8F82BE"/>
      </a:accent3>
      <a:accent4>
        <a:srgbClr val="FFC000"/>
      </a:accent4>
      <a:accent5>
        <a:srgbClr val="5B9BD5"/>
      </a:accent5>
      <a:accent6>
        <a:srgbClr val="70AD47"/>
      </a:accent6>
      <a:hlink>
        <a:srgbClr val="0563C1"/>
      </a:hlink>
      <a:folHlink>
        <a:srgbClr val="954F72"/>
      </a:folHlink>
    </a:clrScheme>
    <a:fontScheme name="Aangepast 5">
      <a:majorFont>
        <a:latin typeface="Clan Pro Black"/>
        <a:ea typeface=""/>
        <a:cs typeface=""/>
      </a:majorFont>
      <a:minorFont>
        <a:latin typeface="F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OME-2642-MDIEU-sjabloon-v2.pptx" id="{F95BD12E-34CE-48C5-9206-37E3D185B843}" vid="{CA8F58FE-AC7F-4C23-933F-491BE86B8C90}"/>
    </a:ext>
  </a:extLst>
</a:theme>
</file>

<file path=ppt/theme/theme2.xml><?xml version="1.0" encoding="utf-8"?>
<a:theme xmlns:a="http://schemas.openxmlformats.org/drawingml/2006/main" name="4_Kantoorthema">
  <a:themeElements>
    <a:clrScheme name="AOME-MDIEU">
      <a:dk1>
        <a:sysClr val="windowText" lastClr="000000"/>
      </a:dk1>
      <a:lt1>
        <a:sysClr val="window" lastClr="FFFFFF"/>
      </a:lt1>
      <a:dk2>
        <a:srgbClr val="44546A"/>
      </a:dk2>
      <a:lt2>
        <a:srgbClr val="E7E6E6"/>
      </a:lt2>
      <a:accent1>
        <a:srgbClr val="593F8E"/>
      </a:accent1>
      <a:accent2>
        <a:srgbClr val="A3D8F9"/>
      </a:accent2>
      <a:accent3>
        <a:srgbClr val="8F82BE"/>
      </a:accent3>
      <a:accent4>
        <a:srgbClr val="6BB36A"/>
      </a:accent4>
      <a:accent5>
        <a:srgbClr val="5B9BD5"/>
      </a:accent5>
      <a:accent6>
        <a:srgbClr val="70AD47"/>
      </a:accent6>
      <a:hlink>
        <a:srgbClr val="0563C1"/>
      </a:hlink>
      <a:folHlink>
        <a:srgbClr val="954F72"/>
      </a:folHlink>
    </a:clrScheme>
    <a:fontScheme name="Aangepast 5">
      <a:majorFont>
        <a:latin typeface="Clan Pro Black"/>
        <a:ea typeface=""/>
        <a:cs typeface=""/>
      </a:majorFont>
      <a:minorFont>
        <a:latin typeface="F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OME-2642-MDIEU-sjabloon-v2.pptx" id="{F95BD12E-34CE-48C5-9206-37E3D185B843}" vid="{845654E7-149A-482F-8444-C430618EAB69}"/>
    </a:ext>
  </a:extLst>
</a:theme>
</file>

<file path=ppt/theme/theme3.xml><?xml version="1.0" encoding="utf-8"?>
<a:theme xmlns:a="http://schemas.openxmlformats.org/drawingml/2006/main" name="1_Kantoorthema">
  <a:themeElements>
    <a:clrScheme name="AOME-MDIEU">
      <a:dk1>
        <a:sysClr val="windowText" lastClr="000000"/>
      </a:dk1>
      <a:lt1>
        <a:sysClr val="window" lastClr="FFFFFF"/>
      </a:lt1>
      <a:dk2>
        <a:srgbClr val="44546A"/>
      </a:dk2>
      <a:lt2>
        <a:srgbClr val="E7E6E6"/>
      </a:lt2>
      <a:accent1>
        <a:srgbClr val="593F8E"/>
      </a:accent1>
      <a:accent2>
        <a:srgbClr val="A3D8F9"/>
      </a:accent2>
      <a:accent3>
        <a:srgbClr val="8F82BE"/>
      </a:accent3>
      <a:accent4>
        <a:srgbClr val="FFC000"/>
      </a:accent4>
      <a:accent5>
        <a:srgbClr val="5B9BD5"/>
      </a:accent5>
      <a:accent6>
        <a:srgbClr val="70AD47"/>
      </a:accent6>
      <a:hlink>
        <a:srgbClr val="0563C1"/>
      </a:hlink>
      <a:folHlink>
        <a:srgbClr val="954F72"/>
      </a:folHlink>
    </a:clrScheme>
    <a:fontScheme name="Aangepast 5">
      <a:majorFont>
        <a:latin typeface="Clan Pro Black"/>
        <a:ea typeface=""/>
        <a:cs typeface=""/>
      </a:majorFont>
      <a:minorFont>
        <a:latin typeface="F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OME-2642-MDIEU-sjabloon-v2.pptx" id="{F95BD12E-34CE-48C5-9206-37E3D185B843}" vid="{170D354B-8957-4A58-AD47-38FE84D32C00}"/>
    </a:ext>
  </a:extLst>
</a:theme>
</file>

<file path=ppt/theme/theme4.xml><?xml version="1.0" encoding="utf-8"?>
<a:theme xmlns:a="http://schemas.openxmlformats.org/drawingml/2006/main" name="2_Kantoorthema">
  <a:themeElements>
    <a:clrScheme name="AOME-MDIEU">
      <a:dk1>
        <a:sysClr val="windowText" lastClr="000000"/>
      </a:dk1>
      <a:lt1>
        <a:sysClr val="window" lastClr="FFFFFF"/>
      </a:lt1>
      <a:dk2>
        <a:srgbClr val="44546A"/>
      </a:dk2>
      <a:lt2>
        <a:srgbClr val="E7E6E6"/>
      </a:lt2>
      <a:accent1>
        <a:srgbClr val="593F8E"/>
      </a:accent1>
      <a:accent2>
        <a:srgbClr val="6BB36A"/>
      </a:accent2>
      <a:accent3>
        <a:srgbClr val="A5A5A5"/>
      </a:accent3>
      <a:accent4>
        <a:srgbClr val="FFC000"/>
      </a:accent4>
      <a:accent5>
        <a:srgbClr val="5B9BD5"/>
      </a:accent5>
      <a:accent6>
        <a:srgbClr val="70AD47"/>
      </a:accent6>
      <a:hlink>
        <a:srgbClr val="0563C1"/>
      </a:hlink>
      <a:folHlink>
        <a:srgbClr val="954F72"/>
      </a:folHlink>
    </a:clrScheme>
    <a:fontScheme name="Aangepast 5">
      <a:majorFont>
        <a:latin typeface="Clan Pro Black"/>
        <a:ea typeface=""/>
        <a:cs typeface=""/>
      </a:majorFont>
      <a:minorFont>
        <a:latin typeface="F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OME-2642-MDIEU-sjabloon-v2.pptx" id="{F95BD12E-34CE-48C5-9206-37E3D185B843}" vid="{B2F44E88-FB56-42E0-9B8C-ED04F34F4123}"/>
    </a:ext>
  </a:extLst>
</a:theme>
</file>

<file path=ppt/theme/theme5.xml><?xml version="1.0" encoding="utf-8"?>
<a:theme xmlns:a="http://schemas.openxmlformats.org/drawingml/2006/main" name="5_Kantoorthema">
  <a:themeElements>
    <a:clrScheme name="AOME-MDIEU">
      <a:dk1>
        <a:sysClr val="windowText" lastClr="000000"/>
      </a:dk1>
      <a:lt1>
        <a:sysClr val="window" lastClr="FFFFFF"/>
      </a:lt1>
      <a:dk2>
        <a:srgbClr val="44546A"/>
      </a:dk2>
      <a:lt2>
        <a:srgbClr val="E7E6E6"/>
      </a:lt2>
      <a:accent1>
        <a:srgbClr val="593F8E"/>
      </a:accent1>
      <a:accent2>
        <a:srgbClr val="6BB36A"/>
      </a:accent2>
      <a:accent3>
        <a:srgbClr val="A5A5A5"/>
      </a:accent3>
      <a:accent4>
        <a:srgbClr val="FFC000"/>
      </a:accent4>
      <a:accent5>
        <a:srgbClr val="5B9BD5"/>
      </a:accent5>
      <a:accent6>
        <a:srgbClr val="70AD47"/>
      </a:accent6>
      <a:hlink>
        <a:srgbClr val="0563C1"/>
      </a:hlink>
      <a:folHlink>
        <a:srgbClr val="954F72"/>
      </a:folHlink>
    </a:clrScheme>
    <a:fontScheme name="Aangepast 5">
      <a:majorFont>
        <a:latin typeface="Clan Pro Black"/>
        <a:ea typeface=""/>
        <a:cs typeface=""/>
      </a:majorFont>
      <a:minorFont>
        <a:latin typeface="F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OME-2642-MDIEU-sjabloon-v2.pptx" id="{F95BD12E-34CE-48C5-9206-37E3D185B843}" vid="{B0741F56-D3C5-4EB4-A257-BDA674848A61}"/>
    </a:ext>
  </a:extLst>
</a:theme>
</file>

<file path=ppt/theme/theme6.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AOME-2642-MDIEU-sjabloon-v2</Template>
  <TotalTime>382</TotalTime>
  <Words>275</Words>
  <Application>Microsoft Office PowerPoint</Application>
  <PresentationFormat>Breedbeeld</PresentationFormat>
  <Paragraphs>24</Paragraphs>
  <Slides>10</Slides>
  <Notes>0</Notes>
  <HiddenSlides>0</HiddenSlides>
  <MMClips>1</MMClips>
  <ScaleCrop>false</ScaleCrop>
  <HeadingPairs>
    <vt:vector size="6" baseType="variant">
      <vt:variant>
        <vt:lpstr>Gebruikte lettertypen</vt:lpstr>
      </vt:variant>
      <vt:variant>
        <vt:i4>4</vt:i4>
      </vt:variant>
      <vt:variant>
        <vt:lpstr>Thema</vt:lpstr>
      </vt:variant>
      <vt:variant>
        <vt:i4>5</vt:i4>
      </vt:variant>
      <vt:variant>
        <vt:lpstr>Diatitels</vt:lpstr>
      </vt:variant>
      <vt:variant>
        <vt:i4>10</vt:i4>
      </vt:variant>
    </vt:vector>
  </HeadingPairs>
  <TitlesOfParts>
    <vt:vector size="19" baseType="lpstr">
      <vt:lpstr>Arial</vt:lpstr>
      <vt:lpstr>Calibri</vt:lpstr>
      <vt:lpstr>Clan Pro Black</vt:lpstr>
      <vt:lpstr>Fira Sans</vt:lpstr>
      <vt:lpstr>3_Kantoorthema</vt:lpstr>
      <vt:lpstr>4_Kantoorthema</vt:lpstr>
      <vt:lpstr>1_Kantoorthema</vt:lpstr>
      <vt:lpstr>2_Kantoorthema</vt:lpstr>
      <vt:lpstr>5_Kantoorthema</vt:lpstr>
      <vt:lpstr>De tijd vliegt!</vt:lpstr>
      <vt:lpstr>Waarom werken aan Duurzame Inzetbaarheid?</vt:lpstr>
      <vt:lpstr>Waar kan het programma ‘Fit tot je pensioen’ van A+O Metalektro bij ondersteunen?</vt:lpstr>
      <vt:lpstr>PowerPoint-presentatie</vt:lpstr>
      <vt:lpstr>PowerPoint-presentatie</vt:lpstr>
      <vt:lpstr>Campagnewebsite</vt:lpstr>
      <vt:lpstr>Het land in</vt:lpstr>
      <vt:lpstr>Het land in</vt:lpstr>
      <vt:lpstr>Het land in</vt:lpstr>
      <vt:lpstr>Meer informatie?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office</dc:creator>
  <cp:lastModifiedBy>office</cp:lastModifiedBy>
  <cp:revision>13</cp:revision>
  <dcterms:created xsi:type="dcterms:W3CDTF">2022-12-20T08:04:57Z</dcterms:created>
  <dcterms:modified xsi:type="dcterms:W3CDTF">2022-12-23T08:04:58Z</dcterms:modified>
</cp:coreProperties>
</file>